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7772400" cx="10058400"/>
  <p:notesSz cx="6858000" cy="9144000"/>
  <p:embeddedFontLst>
    <p:embeddedFont>
      <p:font typeface="Proxima Nova"/>
      <p:regular r:id="rId16"/>
      <p:bold r:id="rId17"/>
      <p:italic r:id="rId18"/>
      <p:boldItalic r:id="rId19"/>
    </p:embeddedFont>
    <p:embeddedFont>
      <p:font typeface="Roboto"/>
      <p:regular r:id="rId20"/>
      <p:bold r:id="rId21"/>
      <p:italic r:id="rId22"/>
      <p:boldItalic r:id="rId23"/>
    </p:embeddedFont>
    <p:embeddedFont>
      <p:font typeface="Alfa Slab One"/>
      <p:regular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11" Type="http://schemas.openxmlformats.org/officeDocument/2006/relationships/slide" Target="slides/slide6.xml"/><Relationship Id="rId22" Type="http://schemas.openxmlformats.org/officeDocument/2006/relationships/font" Target="fonts/Roboto-italic.fntdata"/><Relationship Id="rId10" Type="http://schemas.openxmlformats.org/officeDocument/2006/relationships/slide" Target="slides/slide5.xml"/><Relationship Id="rId21" Type="http://schemas.openxmlformats.org/officeDocument/2006/relationships/font" Target="fonts/Roboto-bold.fntdata"/><Relationship Id="rId13" Type="http://schemas.openxmlformats.org/officeDocument/2006/relationships/slide" Target="slides/slide8.xml"/><Relationship Id="rId24" Type="http://schemas.openxmlformats.org/officeDocument/2006/relationships/font" Target="fonts/AlfaSlabOne-regular.fntdata"/><Relationship Id="rId12" Type="http://schemas.openxmlformats.org/officeDocument/2006/relationships/slide" Target="slides/slide7.xml"/><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roximaNova-bold.fntdata"/><Relationship Id="rId16" Type="http://schemas.openxmlformats.org/officeDocument/2006/relationships/font" Target="fonts/ProximaNova-regular.fntdata"/><Relationship Id="rId5" Type="http://schemas.openxmlformats.org/officeDocument/2006/relationships/notesMaster" Target="notesMasters/notesMaster1.xml"/><Relationship Id="rId19" Type="http://schemas.openxmlformats.org/officeDocument/2006/relationships/font" Target="fonts/ProximaNova-boldItalic.fntdata"/><Relationship Id="rId6" Type="http://schemas.openxmlformats.org/officeDocument/2006/relationships/slide" Target="slides/slide1.xml"/><Relationship Id="rId18" Type="http://schemas.openxmlformats.org/officeDocument/2006/relationships/font" Target="fonts/ProximaNova-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c6f9fe735_0_0:notes"/>
          <p:cNvSpPr/>
          <p:nvPr>
            <p:ph idx="2" type="sldImg"/>
          </p:nvPr>
        </p:nvSpPr>
        <p:spPr>
          <a:xfrm>
            <a:off x="1210464"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c6f9fe7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b761350ec6_0_6: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b761350ec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b761350ec6_0_16: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b761350ec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b761350ec6_0_31: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b761350ec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b761350ec6_0_139: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b761350ec6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b761350ec6_0_152: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b761350ec6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b761350ec6_0_166: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b761350ec6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b761350ec6_0_186: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b761350ec6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b761350ec6_0_200: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b761350ec6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b761350ec6_0_218:notes"/>
          <p:cNvSpPr/>
          <p:nvPr>
            <p:ph idx="2" type="sldImg"/>
          </p:nvPr>
        </p:nvSpPr>
        <p:spPr>
          <a:xfrm>
            <a:off x="1210546"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b761350ec6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706130" y="4157312"/>
            <a:ext cx="6462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42870" y="900584"/>
            <a:ext cx="9372600" cy="29586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6700"/>
              <a:buNone/>
              <a:defRPr sz="6700"/>
            </a:lvl1pPr>
            <a:lvl2pPr lvl="1" algn="ctr">
              <a:spcBef>
                <a:spcPts val="0"/>
              </a:spcBef>
              <a:spcAft>
                <a:spcPts val="0"/>
              </a:spcAft>
              <a:buSzPts val="6700"/>
              <a:buNone/>
              <a:defRPr sz="6700"/>
            </a:lvl2pPr>
            <a:lvl3pPr lvl="2" algn="ctr">
              <a:spcBef>
                <a:spcPts val="0"/>
              </a:spcBef>
              <a:spcAft>
                <a:spcPts val="0"/>
              </a:spcAft>
              <a:buSzPts val="6700"/>
              <a:buNone/>
              <a:defRPr sz="6700"/>
            </a:lvl3pPr>
            <a:lvl4pPr lvl="3" algn="ctr">
              <a:spcBef>
                <a:spcPts val="0"/>
              </a:spcBef>
              <a:spcAft>
                <a:spcPts val="0"/>
              </a:spcAft>
              <a:buSzPts val="6700"/>
              <a:buNone/>
              <a:defRPr sz="6700"/>
            </a:lvl4pPr>
            <a:lvl5pPr lvl="4" algn="ctr">
              <a:spcBef>
                <a:spcPts val="0"/>
              </a:spcBef>
              <a:spcAft>
                <a:spcPts val="0"/>
              </a:spcAft>
              <a:buSzPts val="6700"/>
              <a:buNone/>
              <a:defRPr sz="6700"/>
            </a:lvl5pPr>
            <a:lvl6pPr lvl="5" algn="ctr">
              <a:spcBef>
                <a:spcPts val="0"/>
              </a:spcBef>
              <a:spcAft>
                <a:spcPts val="0"/>
              </a:spcAft>
              <a:buSzPts val="6700"/>
              <a:buNone/>
              <a:defRPr sz="6700"/>
            </a:lvl6pPr>
            <a:lvl7pPr lvl="6" algn="ctr">
              <a:spcBef>
                <a:spcPts val="0"/>
              </a:spcBef>
              <a:spcAft>
                <a:spcPts val="0"/>
              </a:spcAft>
              <a:buSzPts val="6700"/>
              <a:buNone/>
              <a:defRPr sz="6700"/>
            </a:lvl7pPr>
            <a:lvl8pPr lvl="7" algn="ctr">
              <a:spcBef>
                <a:spcPts val="0"/>
              </a:spcBef>
              <a:spcAft>
                <a:spcPts val="0"/>
              </a:spcAft>
              <a:buSzPts val="6700"/>
              <a:buNone/>
              <a:defRPr sz="6700"/>
            </a:lvl8pPr>
            <a:lvl9pPr lvl="8" algn="ctr">
              <a:spcBef>
                <a:spcPts val="0"/>
              </a:spcBef>
              <a:spcAft>
                <a:spcPts val="0"/>
              </a:spcAft>
              <a:buSzPts val="6700"/>
              <a:buNone/>
              <a:defRPr sz="6700"/>
            </a:lvl9pPr>
          </a:lstStyle>
          <a:p/>
        </p:txBody>
      </p:sp>
      <p:sp>
        <p:nvSpPr>
          <p:cNvPr id="12" name="Google Shape;12;p2"/>
          <p:cNvSpPr txBox="1"/>
          <p:nvPr>
            <p:ph idx="1" type="subTitle"/>
          </p:nvPr>
        </p:nvSpPr>
        <p:spPr>
          <a:xfrm>
            <a:off x="342870" y="4783910"/>
            <a:ext cx="9372600" cy="11085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
        <p:nvSpPr>
          <p:cNvPr id="13" name="Google Shape;13;p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42870" y="3748387"/>
            <a:ext cx="8925900" cy="3696000"/>
          </a:xfrm>
          <a:prstGeom prst="rect">
            <a:avLst/>
          </a:prstGeom>
        </p:spPr>
        <p:txBody>
          <a:bodyPr anchorCtr="0" anchor="b" bIns="113100" lIns="113100" spcFirstLastPara="1" rIns="113100" wrap="square" tIns="113100">
            <a:normAutofit/>
          </a:bodyPr>
          <a:lstStyle>
            <a:lvl1pPr lvl="0">
              <a:spcBef>
                <a:spcPts val="0"/>
              </a:spcBef>
              <a:spcAft>
                <a:spcPts val="0"/>
              </a:spcAft>
              <a:buClr>
                <a:schemeClr val="lt1"/>
              </a:buClr>
              <a:buSzPts val="8400"/>
              <a:buNone/>
              <a:defRPr sz="8400">
                <a:solidFill>
                  <a:schemeClr val="lt1"/>
                </a:solidFill>
              </a:defRPr>
            </a:lvl1pPr>
            <a:lvl2pPr lvl="1">
              <a:spcBef>
                <a:spcPts val="0"/>
              </a:spcBef>
              <a:spcAft>
                <a:spcPts val="0"/>
              </a:spcAft>
              <a:buClr>
                <a:schemeClr val="lt1"/>
              </a:buClr>
              <a:buSzPts val="8400"/>
              <a:buNone/>
              <a:defRPr sz="8400">
                <a:solidFill>
                  <a:schemeClr val="lt1"/>
                </a:solidFill>
              </a:defRPr>
            </a:lvl2pPr>
            <a:lvl3pPr lvl="2">
              <a:spcBef>
                <a:spcPts val="0"/>
              </a:spcBef>
              <a:spcAft>
                <a:spcPts val="0"/>
              </a:spcAft>
              <a:buClr>
                <a:schemeClr val="lt1"/>
              </a:buClr>
              <a:buSzPts val="8400"/>
              <a:buNone/>
              <a:defRPr sz="8400">
                <a:solidFill>
                  <a:schemeClr val="lt1"/>
                </a:solidFill>
              </a:defRPr>
            </a:lvl3pPr>
            <a:lvl4pPr lvl="3">
              <a:spcBef>
                <a:spcPts val="0"/>
              </a:spcBef>
              <a:spcAft>
                <a:spcPts val="0"/>
              </a:spcAft>
              <a:buClr>
                <a:schemeClr val="lt1"/>
              </a:buClr>
              <a:buSzPts val="8400"/>
              <a:buNone/>
              <a:defRPr sz="8400">
                <a:solidFill>
                  <a:schemeClr val="lt1"/>
                </a:solidFill>
              </a:defRPr>
            </a:lvl4pPr>
            <a:lvl5pPr lvl="4">
              <a:spcBef>
                <a:spcPts val="0"/>
              </a:spcBef>
              <a:spcAft>
                <a:spcPts val="0"/>
              </a:spcAft>
              <a:buClr>
                <a:schemeClr val="lt1"/>
              </a:buClr>
              <a:buSzPts val="8400"/>
              <a:buNone/>
              <a:defRPr sz="8400">
                <a:solidFill>
                  <a:schemeClr val="lt1"/>
                </a:solidFill>
              </a:defRPr>
            </a:lvl5pPr>
            <a:lvl6pPr lvl="5">
              <a:spcBef>
                <a:spcPts val="0"/>
              </a:spcBef>
              <a:spcAft>
                <a:spcPts val="0"/>
              </a:spcAft>
              <a:buClr>
                <a:schemeClr val="lt1"/>
              </a:buClr>
              <a:buSzPts val="8400"/>
              <a:buNone/>
              <a:defRPr sz="8400">
                <a:solidFill>
                  <a:schemeClr val="lt1"/>
                </a:solidFill>
              </a:defRPr>
            </a:lvl6pPr>
            <a:lvl7pPr lvl="6">
              <a:spcBef>
                <a:spcPts val="0"/>
              </a:spcBef>
              <a:spcAft>
                <a:spcPts val="0"/>
              </a:spcAft>
              <a:buClr>
                <a:schemeClr val="lt1"/>
              </a:buClr>
              <a:buSzPts val="8400"/>
              <a:buNone/>
              <a:defRPr sz="8400">
                <a:solidFill>
                  <a:schemeClr val="lt1"/>
                </a:solidFill>
              </a:defRPr>
            </a:lvl7pPr>
            <a:lvl8pPr lvl="7">
              <a:spcBef>
                <a:spcPts val="0"/>
              </a:spcBef>
              <a:spcAft>
                <a:spcPts val="0"/>
              </a:spcAft>
              <a:buClr>
                <a:schemeClr val="lt1"/>
              </a:buClr>
              <a:buSzPts val="8400"/>
              <a:buNone/>
              <a:defRPr sz="8400">
                <a:solidFill>
                  <a:schemeClr val="lt1"/>
                </a:solidFill>
              </a:defRPr>
            </a:lvl8pPr>
            <a:lvl9pPr lvl="8">
              <a:spcBef>
                <a:spcPts val="0"/>
              </a:spcBef>
              <a:spcAft>
                <a:spcPts val="0"/>
              </a:spcAft>
              <a:buClr>
                <a:schemeClr val="lt1"/>
              </a:buClr>
              <a:buSzPts val="8400"/>
              <a:buNone/>
              <a:defRPr sz="8400">
                <a:solidFill>
                  <a:schemeClr val="lt1"/>
                </a:solidFill>
              </a:defRPr>
            </a:lvl9pPr>
          </a:lstStyle>
          <a:p/>
        </p:txBody>
      </p:sp>
      <p:sp>
        <p:nvSpPr>
          <p:cNvPr id="16" name="Google Shape;16;p3"/>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9" name="Google Shape;19;p4"/>
          <p:cNvSpPr txBox="1"/>
          <p:nvPr>
            <p:ph idx="1" type="body"/>
          </p:nvPr>
        </p:nvSpPr>
        <p:spPr>
          <a:xfrm>
            <a:off x="342870" y="1741518"/>
            <a:ext cx="9372600" cy="5162700"/>
          </a:xfrm>
          <a:prstGeom prst="rect">
            <a:avLst/>
          </a:prstGeom>
        </p:spPr>
        <p:txBody>
          <a:bodyPr anchorCtr="0" anchor="t"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20" name="Google Shape;20;p4"/>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3" name="Google Shape;23;p5"/>
          <p:cNvSpPr txBox="1"/>
          <p:nvPr>
            <p:ph idx="1" type="body"/>
          </p:nvPr>
        </p:nvSpPr>
        <p:spPr>
          <a:xfrm>
            <a:off x="34287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4" name="Google Shape;24;p5"/>
          <p:cNvSpPr txBox="1"/>
          <p:nvPr>
            <p:ph idx="2" type="body"/>
          </p:nvPr>
        </p:nvSpPr>
        <p:spPr>
          <a:xfrm>
            <a:off x="531564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5" name="Google Shape;25;p5"/>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8" name="Google Shape;28;p6"/>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42870" y="954720"/>
            <a:ext cx="3088800" cy="1141800"/>
          </a:xfrm>
          <a:prstGeom prst="rect">
            <a:avLst/>
          </a:prstGeom>
        </p:spPr>
        <p:txBody>
          <a:bodyPr anchorCtr="0" anchor="b" bIns="113100" lIns="113100" spcFirstLastPara="1" rIns="113100" wrap="square" tIns="11310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1" name="Google Shape;31;p7"/>
          <p:cNvSpPr txBox="1"/>
          <p:nvPr>
            <p:ph idx="1" type="body"/>
          </p:nvPr>
        </p:nvSpPr>
        <p:spPr>
          <a:xfrm>
            <a:off x="342870" y="2252878"/>
            <a:ext cx="3088800" cy="4651200"/>
          </a:xfrm>
          <a:prstGeom prst="rect">
            <a:avLst/>
          </a:prstGeom>
        </p:spPr>
        <p:txBody>
          <a:bodyPr anchorCtr="0" anchor="t" bIns="113100" lIns="113100" spcFirstLastPara="1" rIns="113100" wrap="square" tIns="113100">
            <a:normAutofit/>
          </a:bodyPr>
          <a:lstStyle>
            <a:lvl1pPr indent="-323850" lvl="0" marL="457200">
              <a:spcBef>
                <a:spcPts val="0"/>
              </a:spcBef>
              <a:spcAft>
                <a:spcPts val="0"/>
              </a:spcAft>
              <a:buSzPts val="1500"/>
              <a:buChar char="●"/>
              <a:defRPr sz="15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32" name="Google Shape;32;p7"/>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539275" y="795373"/>
            <a:ext cx="6252300" cy="6181800"/>
          </a:xfrm>
          <a:prstGeom prst="rect">
            <a:avLst/>
          </a:prstGeom>
        </p:spPr>
        <p:txBody>
          <a:bodyPr anchorCtr="0" anchor="ctr" bIns="113100" lIns="113100" spcFirstLastPara="1" rIns="113100" wrap="square" tIns="113100">
            <a:normAutofit/>
          </a:bodyPr>
          <a:lstStyle>
            <a:lvl1pPr lvl="0">
              <a:spcBef>
                <a:spcPts val="0"/>
              </a:spcBef>
              <a:spcAft>
                <a:spcPts val="0"/>
              </a:spcAft>
              <a:buClr>
                <a:schemeClr val="lt1"/>
              </a:buClr>
              <a:buSzPts val="5900"/>
              <a:buNone/>
              <a:defRPr sz="5900">
                <a:solidFill>
                  <a:schemeClr val="lt1"/>
                </a:solidFill>
              </a:defRPr>
            </a:lvl1pPr>
            <a:lvl2pPr lvl="1">
              <a:spcBef>
                <a:spcPts val="0"/>
              </a:spcBef>
              <a:spcAft>
                <a:spcPts val="0"/>
              </a:spcAft>
              <a:buClr>
                <a:schemeClr val="lt1"/>
              </a:buClr>
              <a:buSzPts val="5900"/>
              <a:buNone/>
              <a:defRPr sz="5900">
                <a:solidFill>
                  <a:schemeClr val="lt1"/>
                </a:solidFill>
              </a:defRPr>
            </a:lvl2pPr>
            <a:lvl3pPr lvl="2">
              <a:spcBef>
                <a:spcPts val="0"/>
              </a:spcBef>
              <a:spcAft>
                <a:spcPts val="0"/>
              </a:spcAft>
              <a:buClr>
                <a:schemeClr val="lt1"/>
              </a:buClr>
              <a:buSzPts val="5900"/>
              <a:buNone/>
              <a:defRPr sz="5900">
                <a:solidFill>
                  <a:schemeClr val="lt1"/>
                </a:solidFill>
              </a:defRPr>
            </a:lvl3pPr>
            <a:lvl4pPr lvl="3">
              <a:spcBef>
                <a:spcPts val="0"/>
              </a:spcBef>
              <a:spcAft>
                <a:spcPts val="0"/>
              </a:spcAft>
              <a:buClr>
                <a:schemeClr val="lt1"/>
              </a:buClr>
              <a:buSzPts val="5900"/>
              <a:buNone/>
              <a:defRPr sz="5900">
                <a:solidFill>
                  <a:schemeClr val="lt1"/>
                </a:solidFill>
              </a:defRPr>
            </a:lvl4pPr>
            <a:lvl5pPr lvl="4">
              <a:spcBef>
                <a:spcPts val="0"/>
              </a:spcBef>
              <a:spcAft>
                <a:spcPts val="0"/>
              </a:spcAft>
              <a:buClr>
                <a:schemeClr val="lt1"/>
              </a:buClr>
              <a:buSzPts val="5900"/>
              <a:buNone/>
              <a:defRPr sz="5900">
                <a:solidFill>
                  <a:schemeClr val="lt1"/>
                </a:solidFill>
              </a:defRPr>
            </a:lvl5pPr>
            <a:lvl6pPr lvl="5">
              <a:spcBef>
                <a:spcPts val="0"/>
              </a:spcBef>
              <a:spcAft>
                <a:spcPts val="0"/>
              </a:spcAft>
              <a:buClr>
                <a:schemeClr val="lt1"/>
              </a:buClr>
              <a:buSzPts val="5900"/>
              <a:buNone/>
              <a:defRPr sz="5900">
                <a:solidFill>
                  <a:schemeClr val="lt1"/>
                </a:solidFill>
              </a:defRPr>
            </a:lvl6pPr>
            <a:lvl7pPr lvl="6">
              <a:spcBef>
                <a:spcPts val="0"/>
              </a:spcBef>
              <a:spcAft>
                <a:spcPts val="0"/>
              </a:spcAft>
              <a:buClr>
                <a:schemeClr val="lt1"/>
              </a:buClr>
              <a:buSzPts val="5900"/>
              <a:buNone/>
              <a:defRPr sz="5900">
                <a:solidFill>
                  <a:schemeClr val="lt1"/>
                </a:solidFill>
              </a:defRPr>
            </a:lvl7pPr>
            <a:lvl8pPr lvl="7">
              <a:spcBef>
                <a:spcPts val="0"/>
              </a:spcBef>
              <a:spcAft>
                <a:spcPts val="0"/>
              </a:spcAft>
              <a:buClr>
                <a:schemeClr val="lt1"/>
              </a:buClr>
              <a:buSzPts val="5900"/>
              <a:buNone/>
              <a:defRPr sz="5900">
                <a:solidFill>
                  <a:schemeClr val="lt1"/>
                </a:solidFill>
              </a:defRPr>
            </a:lvl8pPr>
            <a:lvl9pPr lvl="8">
              <a:spcBef>
                <a:spcPts val="0"/>
              </a:spcBef>
              <a:spcAft>
                <a:spcPts val="0"/>
              </a:spcAft>
              <a:buClr>
                <a:schemeClr val="lt1"/>
              </a:buClr>
              <a:buSzPts val="5900"/>
              <a:buNone/>
              <a:defRPr sz="5900">
                <a:solidFill>
                  <a:schemeClr val="lt1"/>
                </a:solidFill>
              </a:defRPr>
            </a:lvl9pPr>
          </a:lstStyle>
          <a:p/>
        </p:txBody>
      </p:sp>
      <p:sp>
        <p:nvSpPr>
          <p:cNvPr id="35" name="Google Shape;35;p8"/>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5029200" y="151"/>
            <a:ext cx="5029200" cy="7772400"/>
          </a:xfrm>
          <a:prstGeom prst="rect">
            <a:avLst/>
          </a:prstGeom>
          <a:solidFill>
            <a:schemeClr val="dk1"/>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cxnSp>
        <p:nvCxnSpPr>
          <p:cNvPr id="38" name="Google Shape;38;p9"/>
          <p:cNvCxnSpPr/>
          <p:nvPr/>
        </p:nvCxnSpPr>
        <p:spPr>
          <a:xfrm>
            <a:off x="5532643" y="6793200"/>
            <a:ext cx="5151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92050" y="2078683"/>
            <a:ext cx="4449600" cy="23451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4700"/>
              <a:buNone/>
              <a:defRPr sz="4700"/>
            </a:lvl1pPr>
            <a:lvl2pPr lvl="1" algn="ctr">
              <a:spcBef>
                <a:spcPts val="0"/>
              </a:spcBef>
              <a:spcAft>
                <a:spcPts val="0"/>
              </a:spcAft>
              <a:buSzPts val="4700"/>
              <a:buNone/>
              <a:defRPr sz="4700"/>
            </a:lvl2pPr>
            <a:lvl3pPr lvl="2" algn="ctr">
              <a:spcBef>
                <a:spcPts val="0"/>
              </a:spcBef>
              <a:spcAft>
                <a:spcPts val="0"/>
              </a:spcAft>
              <a:buSzPts val="4700"/>
              <a:buNone/>
              <a:defRPr sz="4700"/>
            </a:lvl3pPr>
            <a:lvl4pPr lvl="3" algn="ctr">
              <a:spcBef>
                <a:spcPts val="0"/>
              </a:spcBef>
              <a:spcAft>
                <a:spcPts val="0"/>
              </a:spcAft>
              <a:buSzPts val="4700"/>
              <a:buNone/>
              <a:defRPr sz="4700"/>
            </a:lvl4pPr>
            <a:lvl5pPr lvl="4" algn="ctr">
              <a:spcBef>
                <a:spcPts val="0"/>
              </a:spcBef>
              <a:spcAft>
                <a:spcPts val="0"/>
              </a:spcAft>
              <a:buSzPts val="4700"/>
              <a:buNone/>
              <a:defRPr sz="4700"/>
            </a:lvl5pPr>
            <a:lvl6pPr lvl="5" algn="ctr">
              <a:spcBef>
                <a:spcPts val="0"/>
              </a:spcBef>
              <a:spcAft>
                <a:spcPts val="0"/>
              </a:spcAft>
              <a:buSzPts val="4700"/>
              <a:buNone/>
              <a:defRPr sz="4700"/>
            </a:lvl6pPr>
            <a:lvl7pPr lvl="6" algn="ctr">
              <a:spcBef>
                <a:spcPts val="0"/>
              </a:spcBef>
              <a:spcAft>
                <a:spcPts val="0"/>
              </a:spcAft>
              <a:buSzPts val="4700"/>
              <a:buNone/>
              <a:defRPr sz="4700"/>
            </a:lvl7pPr>
            <a:lvl8pPr lvl="7" algn="ctr">
              <a:spcBef>
                <a:spcPts val="0"/>
              </a:spcBef>
              <a:spcAft>
                <a:spcPts val="0"/>
              </a:spcAft>
              <a:buSzPts val="4700"/>
              <a:buNone/>
              <a:defRPr sz="4700"/>
            </a:lvl8pPr>
            <a:lvl9pPr lvl="8" algn="ctr">
              <a:spcBef>
                <a:spcPts val="0"/>
              </a:spcBef>
              <a:spcAft>
                <a:spcPts val="0"/>
              </a:spcAft>
              <a:buSzPts val="4700"/>
              <a:buNone/>
              <a:defRPr sz="4700"/>
            </a:lvl9pPr>
          </a:lstStyle>
          <a:p/>
        </p:txBody>
      </p:sp>
      <p:sp>
        <p:nvSpPr>
          <p:cNvPr id="40" name="Google Shape;40;p9"/>
          <p:cNvSpPr txBox="1"/>
          <p:nvPr>
            <p:ph idx="1" type="subTitle"/>
          </p:nvPr>
        </p:nvSpPr>
        <p:spPr>
          <a:xfrm>
            <a:off x="292050" y="4504812"/>
            <a:ext cx="4449600" cy="20331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2200"/>
              <a:buNone/>
              <a:defRPr/>
            </a:lvl1pPr>
            <a:lvl2pPr lvl="1" algn="ctr">
              <a:lnSpc>
                <a:spcPct val="100000"/>
              </a:lnSpc>
              <a:spcBef>
                <a:spcPts val="0"/>
              </a:spcBef>
              <a:spcAft>
                <a:spcPts val="0"/>
              </a:spcAft>
              <a:buSzPts val="2200"/>
              <a:buNone/>
              <a:defRPr sz="2200"/>
            </a:lvl2pPr>
            <a:lvl3pPr lvl="2" algn="ctr">
              <a:lnSpc>
                <a:spcPct val="100000"/>
              </a:lnSpc>
              <a:spcBef>
                <a:spcPts val="0"/>
              </a:spcBef>
              <a:spcAft>
                <a:spcPts val="0"/>
              </a:spcAft>
              <a:buSzPts val="2200"/>
              <a:buNone/>
              <a:defRPr sz="2200"/>
            </a:lvl3pPr>
            <a:lvl4pPr lvl="3" algn="ctr">
              <a:lnSpc>
                <a:spcPct val="100000"/>
              </a:lnSpc>
              <a:spcBef>
                <a:spcPts val="0"/>
              </a:spcBef>
              <a:spcAft>
                <a:spcPts val="0"/>
              </a:spcAft>
              <a:buSzPts val="2200"/>
              <a:buNone/>
              <a:defRPr sz="2200"/>
            </a:lvl4pPr>
            <a:lvl5pPr lvl="4" algn="ctr">
              <a:lnSpc>
                <a:spcPct val="100000"/>
              </a:lnSpc>
              <a:spcBef>
                <a:spcPts val="0"/>
              </a:spcBef>
              <a:spcAft>
                <a:spcPts val="0"/>
              </a:spcAft>
              <a:buSzPts val="2200"/>
              <a:buNone/>
              <a:defRPr sz="2200"/>
            </a:lvl5pPr>
            <a:lvl6pPr lvl="5" algn="ctr">
              <a:lnSpc>
                <a:spcPct val="100000"/>
              </a:lnSpc>
              <a:spcBef>
                <a:spcPts val="0"/>
              </a:spcBef>
              <a:spcAft>
                <a:spcPts val="0"/>
              </a:spcAft>
              <a:buSzPts val="2200"/>
              <a:buNone/>
              <a:defRPr sz="2200"/>
            </a:lvl6pPr>
            <a:lvl7pPr lvl="6" algn="ctr">
              <a:lnSpc>
                <a:spcPct val="100000"/>
              </a:lnSpc>
              <a:spcBef>
                <a:spcPts val="0"/>
              </a:spcBef>
              <a:spcAft>
                <a:spcPts val="0"/>
              </a:spcAft>
              <a:buSzPts val="2200"/>
              <a:buNone/>
              <a:defRPr sz="2200"/>
            </a:lvl7pPr>
            <a:lvl8pPr lvl="7" algn="ctr">
              <a:lnSpc>
                <a:spcPct val="100000"/>
              </a:lnSpc>
              <a:spcBef>
                <a:spcPts val="0"/>
              </a:spcBef>
              <a:spcAft>
                <a:spcPts val="0"/>
              </a:spcAft>
              <a:buSzPts val="2200"/>
              <a:buNone/>
              <a:defRPr sz="2200"/>
            </a:lvl8pPr>
            <a:lvl9pPr lvl="8" algn="ctr">
              <a:lnSpc>
                <a:spcPct val="100000"/>
              </a:lnSpc>
              <a:spcBef>
                <a:spcPts val="0"/>
              </a:spcBef>
              <a:spcAft>
                <a:spcPts val="0"/>
              </a:spcAft>
              <a:buSzPts val="2200"/>
              <a:buNone/>
              <a:defRPr sz="2200"/>
            </a:lvl9pPr>
          </a:lstStyle>
          <a:p/>
        </p:txBody>
      </p:sp>
      <p:sp>
        <p:nvSpPr>
          <p:cNvPr id="41" name="Google Shape;41;p9"/>
          <p:cNvSpPr txBox="1"/>
          <p:nvPr>
            <p:ph idx="2" type="body"/>
          </p:nvPr>
        </p:nvSpPr>
        <p:spPr>
          <a:xfrm>
            <a:off x="5433450" y="1094347"/>
            <a:ext cx="4220700" cy="5583600"/>
          </a:xfrm>
          <a:prstGeom prst="rect">
            <a:avLst/>
          </a:prstGeom>
        </p:spPr>
        <p:txBody>
          <a:bodyPr anchorCtr="0" anchor="ctr" bIns="113100" lIns="113100" spcFirstLastPara="1" rIns="113100" wrap="square" tIns="113100">
            <a:normAutofit/>
          </a:bodyPr>
          <a:lstStyle>
            <a:lvl1pPr indent="-368300" lvl="0" marL="457200">
              <a:spcBef>
                <a:spcPts val="0"/>
              </a:spcBef>
              <a:spcAft>
                <a:spcPts val="0"/>
              </a:spcAft>
              <a:buClr>
                <a:schemeClr val="lt1"/>
              </a:buClr>
              <a:buSzPts val="2200"/>
              <a:buChar char="●"/>
              <a:defRPr>
                <a:solidFill>
                  <a:schemeClr val="lt1"/>
                </a:solidFill>
              </a:defRPr>
            </a:lvl1pPr>
            <a:lvl2pPr indent="-336550" lvl="1" marL="914400">
              <a:spcBef>
                <a:spcPts val="0"/>
              </a:spcBef>
              <a:spcAft>
                <a:spcPts val="0"/>
              </a:spcAft>
              <a:buClr>
                <a:schemeClr val="lt1"/>
              </a:buClr>
              <a:buSzPts val="1700"/>
              <a:buChar char="○"/>
              <a:defRPr>
                <a:solidFill>
                  <a:schemeClr val="lt1"/>
                </a:solidFill>
              </a:defRPr>
            </a:lvl2pPr>
            <a:lvl3pPr indent="-336550" lvl="2" marL="1371600">
              <a:spcBef>
                <a:spcPts val="0"/>
              </a:spcBef>
              <a:spcAft>
                <a:spcPts val="0"/>
              </a:spcAft>
              <a:buClr>
                <a:schemeClr val="lt1"/>
              </a:buClr>
              <a:buSzPts val="1700"/>
              <a:buChar char="■"/>
              <a:defRPr>
                <a:solidFill>
                  <a:schemeClr val="lt1"/>
                </a:solidFill>
              </a:defRPr>
            </a:lvl3pPr>
            <a:lvl4pPr indent="-336550" lvl="3" marL="1828800">
              <a:spcBef>
                <a:spcPts val="0"/>
              </a:spcBef>
              <a:spcAft>
                <a:spcPts val="0"/>
              </a:spcAft>
              <a:buClr>
                <a:schemeClr val="lt1"/>
              </a:buClr>
              <a:buSzPts val="1700"/>
              <a:buChar char="●"/>
              <a:defRPr>
                <a:solidFill>
                  <a:schemeClr val="lt1"/>
                </a:solidFill>
              </a:defRPr>
            </a:lvl4pPr>
            <a:lvl5pPr indent="-336550" lvl="4" marL="2286000">
              <a:spcBef>
                <a:spcPts val="0"/>
              </a:spcBef>
              <a:spcAft>
                <a:spcPts val="0"/>
              </a:spcAft>
              <a:buClr>
                <a:schemeClr val="lt1"/>
              </a:buClr>
              <a:buSzPts val="1700"/>
              <a:buChar char="○"/>
              <a:defRPr>
                <a:solidFill>
                  <a:schemeClr val="lt1"/>
                </a:solidFill>
              </a:defRPr>
            </a:lvl5pPr>
            <a:lvl6pPr indent="-336550" lvl="5" marL="2743200">
              <a:spcBef>
                <a:spcPts val="0"/>
              </a:spcBef>
              <a:spcAft>
                <a:spcPts val="0"/>
              </a:spcAft>
              <a:buClr>
                <a:schemeClr val="lt1"/>
              </a:buClr>
              <a:buSzPts val="1700"/>
              <a:buChar char="■"/>
              <a:defRPr>
                <a:solidFill>
                  <a:schemeClr val="lt1"/>
                </a:solidFill>
              </a:defRPr>
            </a:lvl6pPr>
            <a:lvl7pPr indent="-336550" lvl="6" marL="3200400">
              <a:spcBef>
                <a:spcPts val="0"/>
              </a:spcBef>
              <a:spcAft>
                <a:spcPts val="0"/>
              </a:spcAft>
              <a:buClr>
                <a:schemeClr val="lt1"/>
              </a:buClr>
              <a:buSzPts val="1700"/>
              <a:buChar char="●"/>
              <a:defRPr>
                <a:solidFill>
                  <a:schemeClr val="lt1"/>
                </a:solidFill>
              </a:defRPr>
            </a:lvl7pPr>
            <a:lvl8pPr indent="-336550" lvl="7" marL="3657600">
              <a:spcBef>
                <a:spcPts val="0"/>
              </a:spcBef>
              <a:spcAft>
                <a:spcPts val="0"/>
              </a:spcAft>
              <a:buClr>
                <a:schemeClr val="lt1"/>
              </a:buClr>
              <a:buSzPts val="1700"/>
              <a:buChar char="○"/>
              <a:defRPr>
                <a:solidFill>
                  <a:schemeClr val="lt1"/>
                </a:solidFill>
              </a:defRPr>
            </a:lvl8pPr>
            <a:lvl9pPr indent="-336550" lvl="8" marL="4114800">
              <a:spcBef>
                <a:spcPts val="0"/>
              </a:spcBef>
              <a:spcAft>
                <a:spcPts val="0"/>
              </a:spcAft>
              <a:buClr>
                <a:schemeClr val="lt1"/>
              </a:buClr>
              <a:buSzPts val="1700"/>
              <a:buChar char="■"/>
              <a:defRPr>
                <a:solidFill>
                  <a:schemeClr val="lt1"/>
                </a:solidFill>
              </a:defRPr>
            </a:lvl9pPr>
          </a:lstStyle>
          <a:p/>
        </p:txBody>
      </p:sp>
      <p:sp>
        <p:nvSpPr>
          <p:cNvPr id="42" name="Google Shape;42;p9"/>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51450" y="6397629"/>
            <a:ext cx="6598800" cy="904800"/>
          </a:xfrm>
          <a:prstGeom prst="rect">
            <a:avLst/>
          </a:prstGeom>
        </p:spPr>
        <p:txBody>
          <a:bodyPr anchorCtr="0" anchor="ctr" bIns="113100" lIns="113100" spcFirstLastPara="1" rIns="113100" wrap="square" tIns="113100">
            <a:normAutofit/>
          </a:bodyPr>
          <a:lstStyle>
            <a:lvl1pPr indent="-228600" lvl="0" marL="457200">
              <a:lnSpc>
                <a:spcPct val="100000"/>
              </a:lnSpc>
              <a:spcBef>
                <a:spcPts val="0"/>
              </a:spcBef>
              <a:spcAft>
                <a:spcPts val="0"/>
              </a:spcAft>
              <a:buClr>
                <a:schemeClr val="accent3"/>
              </a:buClr>
              <a:buSzPts val="22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42870" y="1764864"/>
            <a:ext cx="9372600" cy="2991900"/>
          </a:xfrm>
          <a:prstGeom prst="rect">
            <a:avLst/>
          </a:prstGeom>
        </p:spPr>
        <p:txBody>
          <a:bodyPr anchorCtr="0" anchor="ctr" bIns="113100" lIns="113100" spcFirstLastPara="1" rIns="113100" wrap="square" tIns="113100">
            <a:normAutofit/>
          </a:bodyPr>
          <a:lstStyle>
            <a:lvl1pPr lvl="0" algn="ctr">
              <a:spcBef>
                <a:spcPts val="0"/>
              </a:spcBef>
              <a:spcAft>
                <a:spcPts val="0"/>
              </a:spcAft>
              <a:buClr>
                <a:schemeClr val="dk1"/>
              </a:buClr>
              <a:buSzPts val="13600"/>
              <a:buNone/>
              <a:defRPr sz="13600">
                <a:solidFill>
                  <a:schemeClr val="dk1"/>
                </a:solidFill>
              </a:defRPr>
            </a:lvl1pPr>
            <a:lvl2pPr lvl="1" algn="ctr">
              <a:spcBef>
                <a:spcPts val="0"/>
              </a:spcBef>
              <a:spcAft>
                <a:spcPts val="0"/>
              </a:spcAft>
              <a:buClr>
                <a:schemeClr val="dk1"/>
              </a:buClr>
              <a:buSzPts val="13600"/>
              <a:buNone/>
              <a:defRPr sz="13600">
                <a:solidFill>
                  <a:schemeClr val="dk1"/>
                </a:solidFill>
              </a:defRPr>
            </a:lvl2pPr>
            <a:lvl3pPr lvl="2" algn="ctr">
              <a:spcBef>
                <a:spcPts val="0"/>
              </a:spcBef>
              <a:spcAft>
                <a:spcPts val="0"/>
              </a:spcAft>
              <a:buClr>
                <a:schemeClr val="dk1"/>
              </a:buClr>
              <a:buSzPts val="13600"/>
              <a:buNone/>
              <a:defRPr sz="13600">
                <a:solidFill>
                  <a:schemeClr val="dk1"/>
                </a:solidFill>
              </a:defRPr>
            </a:lvl3pPr>
            <a:lvl4pPr lvl="3" algn="ctr">
              <a:spcBef>
                <a:spcPts val="0"/>
              </a:spcBef>
              <a:spcAft>
                <a:spcPts val="0"/>
              </a:spcAft>
              <a:buClr>
                <a:schemeClr val="dk1"/>
              </a:buClr>
              <a:buSzPts val="13600"/>
              <a:buNone/>
              <a:defRPr sz="13600">
                <a:solidFill>
                  <a:schemeClr val="dk1"/>
                </a:solidFill>
              </a:defRPr>
            </a:lvl4pPr>
            <a:lvl5pPr lvl="4" algn="ctr">
              <a:spcBef>
                <a:spcPts val="0"/>
              </a:spcBef>
              <a:spcAft>
                <a:spcPts val="0"/>
              </a:spcAft>
              <a:buClr>
                <a:schemeClr val="dk1"/>
              </a:buClr>
              <a:buSzPts val="13600"/>
              <a:buNone/>
              <a:defRPr sz="13600">
                <a:solidFill>
                  <a:schemeClr val="dk1"/>
                </a:solidFill>
              </a:defRPr>
            </a:lvl5pPr>
            <a:lvl6pPr lvl="5" algn="ctr">
              <a:spcBef>
                <a:spcPts val="0"/>
              </a:spcBef>
              <a:spcAft>
                <a:spcPts val="0"/>
              </a:spcAft>
              <a:buClr>
                <a:schemeClr val="dk1"/>
              </a:buClr>
              <a:buSzPts val="13600"/>
              <a:buNone/>
              <a:defRPr sz="13600">
                <a:solidFill>
                  <a:schemeClr val="dk1"/>
                </a:solidFill>
              </a:defRPr>
            </a:lvl6pPr>
            <a:lvl7pPr lvl="6" algn="ctr">
              <a:spcBef>
                <a:spcPts val="0"/>
              </a:spcBef>
              <a:spcAft>
                <a:spcPts val="0"/>
              </a:spcAft>
              <a:buClr>
                <a:schemeClr val="dk1"/>
              </a:buClr>
              <a:buSzPts val="13600"/>
              <a:buNone/>
              <a:defRPr sz="13600">
                <a:solidFill>
                  <a:schemeClr val="dk1"/>
                </a:solidFill>
              </a:defRPr>
            </a:lvl7pPr>
            <a:lvl8pPr lvl="7" algn="ctr">
              <a:spcBef>
                <a:spcPts val="0"/>
              </a:spcBef>
              <a:spcAft>
                <a:spcPts val="0"/>
              </a:spcAft>
              <a:buClr>
                <a:schemeClr val="dk1"/>
              </a:buClr>
              <a:buSzPts val="13600"/>
              <a:buNone/>
              <a:defRPr sz="13600">
                <a:solidFill>
                  <a:schemeClr val="dk1"/>
                </a:solidFill>
              </a:defRPr>
            </a:lvl8pPr>
            <a:lvl9pPr lvl="8" algn="ctr">
              <a:spcBef>
                <a:spcPts val="0"/>
              </a:spcBef>
              <a:spcAft>
                <a:spcPts val="0"/>
              </a:spcAft>
              <a:buClr>
                <a:schemeClr val="dk1"/>
              </a:buClr>
              <a:buSzPts val="13600"/>
              <a:buNone/>
              <a:defRPr sz="13600">
                <a:solidFill>
                  <a:schemeClr val="dk1"/>
                </a:solidFill>
              </a:defRPr>
            </a:lvl9pPr>
          </a:lstStyle>
          <a:p>
            <a:r>
              <a:t>xx%</a:t>
            </a:r>
          </a:p>
        </p:txBody>
      </p:sp>
      <p:sp>
        <p:nvSpPr>
          <p:cNvPr id="48" name="Google Shape;48;p11"/>
          <p:cNvSpPr txBox="1"/>
          <p:nvPr>
            <p:ph idx="1" type="body"/>
          </p:nvPr>
        </p:nvSpPr>
        <p:spPr>
          <a:xfrm>
            <a:off x="342870" y="4872200"/>
            <a:ext cx="9372600" cy="1619400"/>
          </a:xfrm>
          <a:prstGeom prst="rect">
            <a:avLst/>
          </a:prstGeom>
        </p:spPr>
        <p:txBody>
          <a:bodyPr anchorCtr="0" anchor="t" bIns="113100" lIns="113100" spcFirstLastPara="1" rIns="113100" wrap="square" tIns="113100">
            <a:normAutofit/>
          </a:bodyPr>
          <a:lstStyle>
            <a:lvl1pPr indent="-368300" lvl="0" marL="457200" algn="ctr">
              <a:spcBef>
                <a:spcPts val="0"/>
              </a:spcBef>
              <a:spcAft>
                <a:spcPts val="0"/>
              </a:spcAft>
              <a:buSzPts val="2200"/>
              <a:buChar char="●"/>
              <a:defRPr/>
            </a:lvl1pPr>
            <a:lvl2pPr indent="-336550" lvl="1" marL="914400" algn="ctr">
              <a:spcBef>
                <a:spcPts val="0"/>
              </a:spcBef>
              <a:spcAft>
                <a:spcPts val="0"/>
              </a:spcAft>
              <a:buSzPts val="1700"/>
              <a:buChar char="○"/>
              <a:defRPr/>
            </a:lvl2pPr>
            <a:lvl3pPr indent="-336550" lvl="2" marL="1371600" algn="ctr">
              <a:spcBef>
                <a:spcPts val="0"/>
              </a:spcBef>
              <a:spcAft>
                <a:spcPts val="0"/>
              </a:spcAft>
              <a:buSzPts val="1700"/>
              <a:buChar char="■"/>
              <a:defRPr/>
            </a:lvl3pPr>
            <a:lvl4pPr indent="-336550" lvl="3" marL="1828800" algn="ctr">
              <a:spcBef>
                <a:spcPts val="0"/>
              </a:spcBef>
              <a:spcAft>
                <a:spcPts val="0"/>
              </a:spcAft>
              <a:buSzPts val="1700"/>
              <a:buChar char="●"/>
              <a:defRPr/>
            </a:lvl4pPr>
            <a:lvl5pPr indent="-336550" lvl="4" marL="2286000" algn="ctr">
              <a:spcBef>
                <a:spcPts val="0"/>
              </a:spcBef>
              <a:spcAft>
                <a:spcPts val="0"/>
              </a:spcAft>
              <a:buSzPts val="1700"/>
              <a:buChar char="○"/>
              <a:defRPr/>
            </a:lvl5pPr>
            <a:lvl6pPr indent="-336550" lvl="5" marL="2743200" algn="ctr">
              <a:spcBef>
                <a:spcPts val="0"/>
              </a:spcBef>
              <a:spcAft>
                <a:spcPts val="0"/>
              </a:spcAft>
              <a:buSzPts val="1700"/>
              <a:buChar char="■"/>
              <a:defRPr/>
            </a:lvl6pPr>
            <a:lvl7pPr indent="-336550" lvl="6" marL="3200400" algn="ctr">
              <a:spcBef>
                <a:spcPts val="0"/>
              </a:spcBef>
              <a:spcAft>
                <a:spcPts val="0"/>
              </a:spcAft>
              <a:buSzPts val="1700"/>
              <a:buChar char="●"/>
              <a:defRPr/>
            </a:lvl7pPr>
            <a:lvl8pPr indent="-336550" lvl="7" marL="3657600" algn="ctr">
              <a:spcBef>
                <a:spcPts val="0"/>
              </a:spcBef>
              <a:spcAft>
                <a:spcPts val="0"/>
              </a:spcAft>
              <a:buSzPts val="1700"/>
              <a:buChar char="○"/>
              <a:defRPr/>
            </a:lvl8pPr>
            <a:lvl9pPr indent="-336550" lvl="8" marL="4114800" algn="ctr">
              <a:spcBef>
                <a:spcPts val="0"/>
              </a:spcBef>
              <a:spcAft>
                <a:spcPts val="0"/>
              </a:spcAft>
              <a:buSzPts val="1700"/>
              <a:buChar char="■"/>
              <a:defRPr/>
            </a:lvl9pPr>
          </a:lstStyle>
          <a:p/>
        </p:txBody>
      </p:sp>
      <p:sp>
        <p:nvSpPr>
          <p:cNvPr id="49" name="Google Shape;49;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rmAutofit/>
          </a:bodyPr>
          <a:lstStyle>
            <a:lvl1pPr lvl="0">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700"/>
              <a:buFont typeface="Alfa Slab One"/>
              <a:buNone/>
              <a:defRPr sz="37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rmAutofit/>
          </a:bodyPr>
          <a:lstStyle>
            <a:lvl1pPr indent="-368300" lvl="0" marL="457200">
              <a:lnSpc>
                <a:spcPct val="115000"/>
              </a:lnSpc>
              <a:spcBef>
                <a:spcPts val="0"/>
              </a:spcBef>
              <a:spcAft>
                <a:spcPts val="0"/>
              </a:spcAft>
              <a:buClr>
                <a:schemeClr val="dk2"/>
              </a:buClr>
              <a:buSzPts val="2200"/>
              <a:buFont typeface="Proxima Nova"/>
              <a:buChar char="●"/>
              <a:defRPr sz="2200">
                <a:solidFill>
                  <a:schemeClr val="dk2"/>
                </a:solidFill>
                <a:latin typeface="Proxima Nova"/>
                <a:ea typeface="Proxima Nova"/>
                <a:cs typeface="Proxima Nova"/>
                <a:sym typeface="Proxima Nova"/>
              </a:defRPr>
            </a:lvl1pPr>
            <a:lvl2pPr indent="-336550" lvl="1" marL="914400">
              <a:lnSpc>
                <a:spcPct val="115000"/>
              </a:lnSpc>
              <a:spcBef>
                <a:spcPts val="0"/>
              </a:spcBef>
              <a:spcAft>
                <a:spcPts val="0"/>
              </a:spcAft>
              <a:buClr>
                <a:schemeClr val="dk2"/>
              </a:buClr>
              <a:buSzPts val="1700"/>
              <a:buFont typeface="Proxima Nova"/>
              <a:buChar char="○"/>
              <a:defRPr sz="1700">
                <a:solidFill>
                  <a:schemeClr val="dk2"/>
                </a:solidFill>
                <a:latin typeface="Proxima Nova"/>
                <a:ea typeface="Proxima Nova"/>
                <a:cs typeface="Proxima Nova"/>
                <a:sym typeface="Proxima Nova"/>
              </a:defRPr>
            </a:lvl2pPr>
            <a:lvl3pPr indent="-336550" lvl="2" marL="1371600">
              <a:lnSpc>
                <a:spcPct val="115000"/>
              </a:lnSpc>
              <a:spcBef>
                <a:spcPts val="0"/>
              </a:spcBef>
              <a:spcAft>
                <a:spcPts val="0"/>
              </a:spcAft>
              <a:buClr>
                <a:schemeClr val="dk2"/>
              </a:buClr>
              <a:buSzPts val="1700"/>
              <a:buFont typeface="Proxima Nova"/>
              <a:buChar char="■"/>
              <a:defRPr sz="1700">
                <a:solidFill>
                  <a:schemeClr val="dk2"/>
                </a:solidFill>
                <a:latin typeface="Proxima Nova"/>
                <a:ea typeface="Proxima Nova"/>
                <a:cs typeface="Proxima Nova"/>
                <a:sym typeface="Proxima Nova"/>
              </a:defRPr>
            </a:lvl3pPr>
            <a:lvl4pPr indent="-336550" lvl="3" marL="1828800">
              <a:lnSpc>
                <a:spcPct val="115000"/>
              </a:lnSpc>
              <a:spcBef>
                <a:spcPts val="0"/>
              </a:spcBef>
              <a:spcAft>
                <a:spcPts val="0"/>
              </a:spcAft>
              <a:buClr>
                <a:schemeClr val="dk2"/>
              </a:buClr>
              <a:buSzPts val="1700"/>
              <a:buFont typeface="Proxima Nova"/>
              <a:buChar char="●"/>
              <a:defRPr sz="1700">
                <a:solidFill>
                  <a:schemeClr val="dk2"/>
                </a:solidFill>
                <a:latin typeface="Proxima Nova"/>
                <a:ea typeface="Proxima Nova"/>
                <a:cs typeface="Proxima Nova"/>
                <a:sym typeface="Proxima Nova"/>
              </a:defRPr>
            </a:lvl4pPr>
            <a:lvl5pPr indent="-336550" lvl="4" marL="2286000">
              <a:lnSpc>
                <a:spcPct val="115000"/>
              </a:lnSpc>
              <a:spcBef>
                <a:spcPts val="0"/>
              </a:spcBef>
              <a:spcAft>
                <a:spcPts val="0"/>
              </a:spcAft>
              <a:buClr>
                <a:schemeClr val="dk2"/>
              </a:buClr>
              <a:buSzPts val="1700"/>
              <a:buFont typeface="Proxima Nova"/>
              <a:buChar char="○"/>
              <a:defRPr sz="1700">
                <a:solidFill>
                  <a:schemeClr val="dk2"/>
                </a:solidFill>
                <a:latin typeface="Proxima Nova"/>
                <a:ea typeface="Proxima Nova"/>
                <a:cs typeface="Proxima Nova"/>
                <a:sym typeface="Proxima Nova"/>
              </a:defRPr>
            </a:lvl5pPr>
            <a:lvl6pPr indent="-336550" lvl="5" marL="2743200">
              <a:lnSpc>
                <a:spcPct val="115000"/>
              </a:lnSpc>
              <a:spcBef>
                <a:spcPts val="0"/>
              </a:spcBef>
              <a:spcAft>
                <a:spcPts val="0"/>
              </a:spcAft>
              <a:buClr>
                <a:schemeClr val="dk2"/>
              </a:buClr>
              <a:buSzPts val="1700"/>
              <a:buFont typeface="Proxima Nova"/>
              <a:buChar char="■"/>
              <a:defRPr sz="1700">
                <a:solidFill>
                  <a:schemeClr val="dk2"/>
                </a:solidFill>
                <a:latin typeface="Proxima Nova"/>
                <a:ea typeface="Proxima Nova"/>
                <a:cs typeface="Proxima Nova"/>
                <a:sym typeface="Proxima Nova"/>
              </a:defRPr>
            </a:lvl6pPr>
            <a:lvl7pPr indent="-336550" lvl="6" marL="3200400">
              <a:lnSpc>
                <a:spcPct val="115000"/>
              </a:lnSpc>
              <a:spcBef>
                <a:spcPts val="0"/>
              </a:spcBef>
              <a:spcAft>
                <a:spcPts val="0"/>
              </a:spcAft>
              <a:buClr>
                <a:schemeClr val="dk2"/>
              </a:buClr>
              <a:buSzPts val="1700"/>
              <a:buFont typeface="Proxima Nova"/>
              <a:buChar char="●"/>
              <a:defRPr sz="1700">
                <a:solidFill>
                  <a:schemeClr val="dk2"/>
                </a:solidFill>
                <a:latin typeface="Proxima Nova"/>
                <a:ea typeface="Proxima Nova"/>
                <a:cs typeface="Proxima Nova"/>
                <a:sym typeface="Proxima Nova"/>
              </a:defRPr>
            </a:lvl7pPr>
            <a:lvl8pPr indent="-336550" lvl="7" marL="3657600">
              <a:lnSpc>
                <a:spcPct val="115000"/>
              </a:lnSpc>
              <a:spcBef>
                <a:spcPts val="0"/>
              </a:spcBef>
              <a:spcAft>
                <a:spcPts val="0"/>
              </a:spcAft>
              <a:buClr>
                <a:schemeClr val="dk2"/>
              </a:buClr>
              <a:buSzPts val="1700"/>
              <a:buFont typeface="Proxima Nova"/>
              <a:buChar char="○"/>
              <a:defRPr sz="1700">
                <a:solidFill>
                  <a:schemeClr val="dk2"/>
                </a:solidFill>
                <a:latin typeface="Proxima Nova"/>
                <a:ea typeface="Proxima Nova"/>
                <a:cs typeface="Proxima Nova"/>
                <a:sym typeface="Proxima Nova"/>
              </a:defRPr>
            </a:lvl8pPr>
            <a:lvl9pPr indent="-336550" lvl="8" marL="4114800">
              <a:lnSpc>
                <a:spcPct val="115000"/>
              </a:lnSpc>
              <a:spcBef>
                <a:spcPts val="0"/>
              </a:spcBef>
              <a:spcAft>
                <a:spcPts val="0"/>
              </a:spcAft>
              <a:buClr>
                <a:schemeClr val="dk2"/>
              </a:buClr>
              <a:buSzPts val="1700"/>
              <a:buFont typeface="Proxima Nova"/>
              <a:buChar char="■"/>
              <a:defRPr sz="1700">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rmAutofit/>
          </a:bodyPr>
          <a:lstStyle>
            <a:lvl1pPr lvl="0" algn="r">
              <a:buNone/>
              <a:defRPr sz="1200">
                <a:solidFill>
                  <a:schemeClr val="dk2"/>
                </a:solidFill>
                <a:latin typeface="Proxima Nova"/>
                <a:ea typeface="Proxima Nova"/>
                <a:cs typeface="Proxima Nova"/>
                <a:sym typeface="Proxima Nova"/>
              </a:defRPr>
            </a:lvl1pPr>
            <a:lvl2pPr lvl="1" algn="r">
              <a:buNone/>
              <a:defRPr sz="1200">
                <a:solidFill>
                  <a:schemeClr val="dk2"/>
                </a:solidFill>
                <a:latin typeface="Proxima Nova"/>
                <a:ea typeface="Proxima Nova"/>
                <a:cs typeface="Proxima Nova"/>
                <a:sym typeface="Proxima Nova"/>
              </a:defRPr>
            </a:lvl2pPr>
            <a:lvl3pPr lvl="2" algn="r">
              <a:buNone/>
              <a:defRPr sz="1200">
                <a:solidFill>
                  <a:schemeClr val="dk2"/>
                </a:solidFill>
                <a:latin typeface="Proxima Nova"/>
                <a:ea typeface="Proxima Nova"/>
                <a:cs typeface="Proxima Nova"/>
                <a:sym typeface="Proxima Nova"/>
              </a:defRPr>
            </a:lvl3pPr>
            <a:lvl4pPr lvl="3" algn="r">
              <a:buNone/>
              <a:defRPr sz="1200">
                <a:solidFill>
                  <a:schemeClr val="dk2"/>
                </a:solidFill>
                <a:latin typeface="Proxima Nova"/>
                <a:ea typeface="Proxima Nova"/>
                <a:cs typeface="Proxima Nova"/>
                <a:sym typeface="Proxima Nova"/>
              </a:defRPr>
            </a:lvl4pPr>
            <a:lvl5pPr lvl="4" algn="r">
              <a:buNone/>
              <a:defRPr sz="1200">
                <a:solidFill>
                  <a:schemeClr val="dk2"/>
                </a:solidFill>
                <a:latin typeface="Proxima Nova"/>
                <a:ea typeface="Proxima Nova"/>
                <a:cs typeface="Proxima Nova"/>
                <a:sym typeface="Proxima Nova"/>
              </a:defRPr>
            </a:lvl5pPr>
            <a:lvl6pPr lvl="5" algn="r">
              <a:buNone/>
              <a:defRPr sz="1200">
                <a:solidFill>
                  <a:schemeClr val="dk2"/>
                </a:solidFill>
                <a:latin typeface="Proxima Nova"/>
                <a:ea typeface="Proxima Nova"/>
                <a:cs typeface="Proxima Nova"/>
                <a:sym typeface="Proxima Nova"/>
              </a:defRPr>
            </a:lvl6pPr>
            <a:lvl7pPr lvl="6" algn="r">
              <a:buNone/>
              <a:defRPr sz="1200">
                <a:solidFill>
                  <a:schemeClr val="dk2"/>
                </a:solidFill>
                <a:latin typeface="Proxima Nova"/>
                <a:ea typeface="Proxima Nova"/>
                <a:cs typeface="Proxima Nova"/>
                <a:sym typeface="Proxima Nova"/>
              </a:defRPr>
            </a:lvl7pPr>
            <a:lvl8pPr lvl="7" algn="r">
              <a:buNone/>
              <a:defRPr sz="1200">
                <a:solidFill>
                  <a:schemeClr val="dk2"/>
                </a:solidFill>
                <a:latin typeface="Proxima Nova"/>
                <a:ea typeface="Proxima Nova"/>
                <a:cs typeface="Proxima Nova"/>
                <a:sym typeface="Proxima Nova"/>
              </a:defRPr>
            </a:lvl8pPr>
            <a:lvl9pPr lvl="8" algn="r">
              <a:buNone/>
              <a:defRPr sz="12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0.jpg"/><Relationship Id="rId5"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grpSp>
        <p:nvGrpSpPr>
          <p:cNvPr id="56" name="Google Shape;56;p13"/>
          <p:cNvGrpSpPr/>
          <p:nvPr/>
        </p:nvGrpSpPr>
        <p:grpSpPr>
          <a:xfrm>
            <a:off x="737675" y="679200"/>
            <a:ext cx="8708400" cy="6414000"/>
            <a:chOff x="675000" y="691875"/>
            <a:chExt cx="8708400" cy="6414000"/>
          </a:xfrm>
        </p:grpSpPr>
        <p:grpSp>
          <p:nvGrpSpPr>
            <p:cNvPr id="57" name="Google Shape;57;p13"/>
            <p:cNvGrpSpPr/>
            <p:nvPr/>
          </p:nvGrpSpPr>
          <p:grpSpPr>
            <a:xfrm>
              <a:off x="675000" y="691875"/>
              <a:ext cx="8708400" cy="6414000"/>
              <a:chOff x="675000" y="691875"/>
              <a:chExt cx="8708400" cy="6414000"/>
            </a:xfrm>
          </p:grpSpPr>
          <p:sp>
            <p:nvSpPr>
              <p:cNvPr id="58" name="Google Shape;58;p13"/>
              <p:cNvSpPr/>
              <p:nvPr/>
            </p:nvSpPr>
            <p:spPr>
              <a:xfrm>
                <a:off x="675000" y="691875"/>
                <a:ext cx="8708400" cy="3584700"/>
              </a:xfrm>
              <a:prstGeom prst="rect">
                <a:avLst/>
              </a:prstGeom>
              <a:solidFill>
                <a:srgbClr val="FFFFFF"/>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675000" y="4035075"/>
                <a:ext cx="8708400" cy="3070800"/>
              </a:xfrm>
              <a:prstGeom prst="rect">
                <a:avLst/>
              </a:prstGeom>
              <a:solidFill>
                <a:schemeClr val="dk1"/>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 name="Google Shape;60;p13"/>
              <p:cNvCxnSpPr/>
              <p:nvPr/>
            </p:nvCxnSpPr>
            <p:spPr>
              <a:xfrm>
                <a:off x="684525" y="4035066"/>
                <a:ext cx="8689200" cy="0"/>
              </a:xfrm>
              <a:prstGeom prst="straightConnector1">
                <a:avLst/>
              </a:prstGeom>
              <a:noFill/>
              <a:ln cap="flat" cmpd="sng" w="76200">
                <a:solidFill>
                  <a:schemeClr val="accent5"/>
                </a:solidFill>
                <a:prstDash val="solid"/>
                <a:round/>
                <a:headEnd len="sm" w="sm" type="none"/>
                <a:tailEnd len="sm" w="sm" type="none"/>
              </a:ln>
            </p:spPr>
          </p:cxnSp>
        </p:grpSp>
        <p:cxnSp>
          <p:nvCxnSpPr>
            <p:cNvPr id="61" name="Google Shape;61;p13"/>
            <p:cNvCxnSpPr/>
            <p:nvPr/>
          </p:nvCxnSpPr>
          <p:spPr>
            <a:xfrm>
              <a:off x="4786350" y="6159150"/>
              <a:ext cx="485700" cy="0"/>
            </a:xfrm>
            <a:prstGeom prst="straightConnector1">
              <a:avLst/>
            </a:prstGeom>
            <a:noFill/>
            <a:ln cap="flat" cmpd="sng" w="19050">
              <a:solidFill>
                <a:schemeClr val="lt2"/>
              </a:solidFill>
              <a:prstDash val="solid"/>
              <a:round/>
              <a:headEnd len="sm" w="sm" type="none"/>
              <a:tailEnd len="sm" w="sm" type="none"/>
            </a:ln>
          </p:spPr>
        </p:cxnSp>
      </p:grpSp>
      <p:sp>
        <p:nvSpPr>
          <p:cNvPr id="62" name="Google Shape;62;p13"/>
          <p:cNvSpPr txBox="1"/>
          <p:nvPr>
            <p:ph idx="4294967295" type="title"/>
          </p:nvPr>
        </p:nvSpPr>
        <p:spPr>
          <a:xfrm>
            <a:off x="1011450" y="2682900"/>
            <a:ext cx="8035500" cy="1133400"/>
          </a:xfrm>
          <a:prstGeom prst="rect">
            <a:avLst/>
          </a:prstGeom>
        </p:spPr>
        <p:txBody>
          <a:bodyPr anchorCtr="0" anchor="t" bIns="113100" lIns="113100" spcFirstLastPara="1" rIns="113100" wrap="square" tIns="113100">
            <a:noAutofit/>
          </a:bodyPr>
          <a:lstStyle/>
          <a:p>
            <a:pPr indent="0" lvl="0" marL="0" rtl="0" algn="ctr">
              <a:spcBef>
                <a:spcPts val="0"/>
              </a:spcBef>
              <a:spcAft>
                <a:spcPts val="0"/>
              </a:spcAft>
              <a:buSzPts val="990"/>
              <a:buNone/>
            </a:pPr>
            <a:r>
              <a:rPr lang="en" sz="5430"/>
              <a:t>T</a:t>
            </a:r>
            <a:r>
              <a:rPr lang="en" sz="5430"/>
              <a:t>he Holy Spirit</a:t>
            </a:r>
            <a:endParaRPr sz="5430"/>
          </a:p>
          <a:p>
            <a:pPr indent="0" lvl="0" marL="0" rtl="0" algn="ctr">
              <a:spcBef>
                <a:spcPts val="0"/>
              </a:spcBef>
              <a:spcAft>
                <a:spcPts val="0"/>
              </a:spcAft>
              <a:buSzPts val="990"/>
              <a:buNone/>
            </a:pPr>
            <a:r>
              <a:t/>
            </a:r>
            <a:endParaRPr sz="6480">
              <a:solidFill>
                <a:schemeClr val="lt1"/>
              </a:solidFill>
            </a:endParaRPr>
          </a:p>
        </p:txBody>
      </p:sp>
      <p:sp>
        <p:nvSpPr>
          <p:cNvPr id="63" name="Google Shape;63;p13"/>
          <p:cNvSpPr txBox="1"/>
          <p:nvPr>
            <p:ph idx="4294967295" type="body"/>
          </p:nvPr>
        </p:nvSpPr>
        <p:spPr>
          <a:xfrm>
            <a:off x="1011450" y="4495688"/>
            <a:ext cx="8035500" cy="981300"/>
          </a:xfrm>
          <a:prstGeom prst="rect">
            <a:avLst/>
          </a:prstGeom>
        </p:spPr>
        <p:txBody>
          <a:bodyPr anchorCtr="0" anchor="t" bIns="113100" lIns="113100" spcFirstLastPara="1" rIns="113100" wrap="square" tIns="113100">
            <a:noAutofit/>
          </a:bodyPr>
          <a:lstStyle/>
          <a:p>
            <a:pPr indent="0" lvl="0" marL="0" rtl="0" algn="ctr">
              <a:lnSpc>
                <a:spcPct val="78181"/>
              </a:lnSpc>
              <a:spcBef>
                <a:spcPts val="0"/>
              </a:spcBef>
              <a:spcAft>
                <a:spcPts val="0"/>
              </a:spcAft>
              <a:buSzPts val="852"/>
              <a:buNone/>
            </a:pPr>
            <a:r>
              <a:rPr lang="en" sz="1717">
                <a:solidFill>
                  <a:srgbClr val="FFFFFF"/>
                </a:solidFill>
                <a:latin typeface="Arial"/>
                <a:ea typeface="Arial"/>
                <a:cs typeface="Arial"/>
                <a:sym typeface="Arial"/>
              </a:rPr>
              <a:t>How the Spirit lives in us as Christians.</a:t>
            </a:r>
            <a:endParaRPr sz="1717">
              <a:solidFill>
                <a:srgbClr val="FFFFFF"/>
              </a:solidFill>
              <a:latin typeface="Arial"/>
              <a:ea typeface="Arial"/>
              <a:cs typeface="Arial"/>
              <a:sym typeface="Arial"/>
            </a:endParaRPr>
          </a:p>
          <a:p>
            <a:pPr indent="0" lvl="0" marL="0" rtl="0" algn="ctr">
              <a:lnSpc>
                <a:spcPct val="78181"/>
              </a:lnSpc>
              <a:spcBef>
                <a:spcPts val="1000"/>
              </a:spcBef>
              <a:spcAft>
                <a:spcPts val="0"/>
              </a:spcAft>
              <a:buSzPts val="852"/>
              <a:buNone/>
            </a:pPr>
            <a:r>
              <a:rPr lang="en" sz="1717">
                <a:solidFill>
                  <a:srgbClr val="FFFFFF"/>
                </a:solidFill>
                <a:latin typeface="Arial"/>
                <a:ea typeface="Arial"/>
                <a:cs typeface="Arial"/>
                <a:sym typeface="Arial"/>
              </a:rPr>
              <a:t>Acts 2:1-13; John 14:26-27,16:8; Galatians 5:22-</a:t>
            </a:r>
            <a:r>
              <a:rPr lang="en" sz="1717">
                <a:solidFill>
                  <a:srgbClr val="FFFFFF"/>
                </a:solidFill>
                <a:latin typeface="Arial"/>
                <a:ea typeface="Arial"/>
                <a:cs typeface="Arial"/>
                <a:sym typeface="Arial"/>
              </a:rPr>
              <a:t>23</a:t>
            </a:r>
            <a:endParaRPr sz="1717">
              <a:solidFill>
                <a:srgbClr val="FFFFFF"/>
              </a:solidFill>
              <a:latin typeface="Arial"/>
              <a:ea typeface="Arial"/>
              <a:cs typeface="Arial"/>
              <a:sym typeface="Arial"/>
            </a:endParaRPr>
          </a:p>
          <a:p>
            <a:pPr indent="0" lvl="0" marL="0" rtl="0" algn="ctr">
              <a:lnSpc>
                <a:spcPct val="95000"/>
              </a:lnSpc>
              <a:spcBef>
                <a:spcPts val="0"/>
              </a:spcBef>
              <a:spcAft>
                <a:spcPts val="0"/>
              </a:spcAft>
              <a:buSzPts val="852"/>
              <a:buNone/>
            </a:pPr>
            <a:r>
              <a:t/>
            </a:r>
            <a:endParaRPr sz="2260"/>
          </a:p>
        </p:txBody>
      </p:sp>
      <p:pic>
        <p:nvPicPr>
          <p:cNvPr id="64" name="Google Shape;64;p13"/>
          <p:cNvPicPr preferRelativeResize="0"/>
          <p:nvPr/>
        </p:nvPicPr>
        <p:blipFill>
          <a:blip r:embed="rId3">
            <a:alphaModFix/>
          </a:blip>
          <a:stretch>
            <a:fillRect/>
          </a:stretch>
        </p:blipFill>
        <p:spPr>
          <a:xfrm>
            <a:off x="64525" y="54149"/>
            <a:ext cx="1133400" cy="1133400"/>
          </a:xfrm>
          <a:prstGeom prst="rect">
            <a:avLst/>
          </a:prstGeom>
          <a:noFill/>
          <a:ln>
            <a:noFill/>
          </a:ln>
        </p:spPr>
      </p:pic>
      <p:pic>
        <p:nvPicPr>
          <p:cNvPr id="65" name="Google Shape;65;p13"/>
          <p:cNvPicPr preferRelativeResize="0"/>
          <p:nvPr/>
        </p:nvPicPr>
        <p:blipFill>
          <a:blip r:embed="rId4">
            <a:alphaModFix/>
          </a:blip>
          <a:stretch>
            <a:fillRect/>
          </a:stretch>
        </p:blipFill>
        <p:spPr>
          <a:xfrm>
            <a:off x="3600450" y="972325"/>
            <a:ext cx="2857500" cy="1600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241900" y="1932272"/>
            <a:ext cx="4449600" cy="2276100"/>
          </a:xfrm>
          <a:prstGeom prst="rect">
            <a:avLst/>
          </a:prstGeom>
        </p:spPr>
        <p:txBody>
          <a:bodyPr anchorCtr="0" anchor="b" bIns="113100" lIns="113100" spcFirstLastPara="1" rIns="113100" wrap="square" tIns="113100">
            <a:normAutofit fontScale="90000"/>
          </a:bodyPr>
          <a:lstStyle/>
          <a:p>
            <a:pPr indent="0" lvl="0" marL="0" rtl="0" algn="ctr">
              <a:spcBef>
                <a:spcPts val="0"/>
              </a:spcBef>
              <a:spcAft>
                <a:spcPts val="0"/>
              </a:spcAft>
              <a:buNone/>
            </a:pPr>
            <a:r>
              <a:rPr lang="en" sz="4922"/>
              <a:t>I KNOW THE HOLY SPIRIT</a:t>
            </a:r>
            <a:endParaRPr sz="4922"/>
          </a:p>
          <a:p>
            <a:pPr indent="0" lvl="0" marL="0" rtl="0" algn="ctr">
              <a:spcBef>
                <a:spcPts val="0"/>
              </a:spcBef>
              <a:spcAft>
                <a:spcPts val="0"/>
              </a:spcAft>
              <a:buNone/>
            </a:pPr>
            <a:r>
              <a:t/>
            </a:r>
            <a:endParaRPr>
              <a:solidFill>
                <a:srgbClr val="000000"/>
              </a:solidFill>
            </a:endParaRPr>
          </a:p>
        </p:txBody>
      </p:sp>
      <p:sp>
        <p:nvSpPr>
          <p:cNvPr id="71" name="Google Shape;71;p14"/>
          <p:cNvSpPr txBox="1"/>
          <p:nvPr>
            <p:ph idx="2" type="body"/>
          </p:nvPr>
        </p:nvSpPr>
        <p:spPr>
          <a:xfrm>
            <a:off x="5433450" y="1094350"/>
            <a:ext cx="4220700" cy="5472300"/>
          </a:xfrm>
          <a:prstGeom prst="rect">
            <a:avLst/>
          </a:prstGeom>
        </p:spPr>
        <p:txBody>
          <a:bodyPr anchorCtr="0" anchor="ctr" bIns="113100" lIns="113100" spcFirstLastPara="1" rIns="113100" wrap="square" tIns="113100">
            <a:noAutofit/>
          </a:bodyPr>
          <a:lstStyle/>
          <a:p>
            <a:pPr indent="0" lvl="0" marL="0" rtl="0" algn="l">
              <a:lnSpc>
                <a:spcPct val="105454"/>
              </a:lnSpc>
              <a:spcBef>
                <a:spcPts val="1200"/>
              </a:spcBef>
              <a:spcAft>
                <a:spcPts val="0"/>
              </a:spcAft>
              <a:buNone/>
            </a:pPr>
            <a:r>
              <a:rPr b="1" lang="en" sz="2100">
                <a:solidFill>
                  <a:srgbClr val="FFFFFF"/>
                </a:solidFill>
              </a:rPr>
              <a:t>15 </a:t>
            </a:r>
            <a:r>
              <a:rPr lang="en" sz="2100">
                <a:solidFill>
                  <a:srgbClr val="FFFFFF"/>
                </a:solidFill>
              </a:rPr>
              <a:t>If ye love me, keep my commandments.</a:t>
            </a:r>
            <a:endParaRPr sz="2100">
              <a:solidFill>
                <a:srgbClr val="FFFFFF"/>
              </a:solidFill>
            </a:endParaRPr>
          </a:p>
          <a:p>
            <a:pPr indent="0" lvl="0" marL="0" rtl="0" algn="l">
              <a:lnSpc>
                <a:spcPct val="105454"/>
              </a:lnSpc>
              <a:spcBef>
                <a:spcPts val="1200"/>
              </a:spcBef>
              <a:spcAft>
                <a:spcPts val="0"/>
              </a:spcAft>
              <a:buNone/>
            </a:pPr>
            <a:r>
              <a:rPr b="1" lang="en" sz="2100">
                <a:solidFill>
                  <a:srgbClr val="FFFFFF"/>
                </a:solidFill>
              </a:rPr>
              <a:t>16 </a:t>
            </a:r>
            <a:r>
              <a:rPr lang="en" sz="2100">
                <a:solidFill>
                  <a:srgbClr val="FFFFFF"/>
                </a:solidFill>
              </a:rPr>
              <a:t>And I will pray the Father, and he shall give you another Comforter, that he may abide with you for ever;</a:t>
            </a:r>
            <a:endParaRPr sz="2100">
              <a:solidFill>
                <a:srgbClr val="FFFFFF"/>
              </a:solidFill>
            </a:endParaRPr>
          </a:p>
          <a:p>
            <a:pPr indent="0" lvl="0" marL="0" rtl="0" algn="l">
              <a:lnSpc>
                <a:spcPct val="105454"/>
              </a:lnSpc>
              <a:spcBef>
                <a:spcPts val="1200"/>
              </a:spcBef>
              <a:spcAft>
                <a:spcPts val="0"/>
              </a:spcAft>
              <a:buNone/>
            </a:pPr>
            <a:r>
              <a:rPr b="1" lang="en" sz="2100">
                <a:solidFill>
                  <a:srgbClr val="FFFFFF"/>
                </a:solidFill>
              </a:rPr>
              <a:t>17 </a:t>
            </a:r>
            <a:r>
              <a:rPr lang="en" sz="2100">
                <a:solidFill>
                  <a:srgbClr val="FFFFFF"/>
                </a:solidFill>
              </a:rPr>
              <a:t>Even the Spirit of truth; whom the world cannot receive, because it seeth him not, neither knoweth him: but ye know him; for he dwelleth with you, and shall be in you.</a:t>
            </a:r>
            <a:endParaRPr sz="2100">
              <a:solidFill>
                <a:srgbClr val="FFFFFF"/>
              </a:solidFill>
            </a:endParaRPr>
          </a:p>
          <a:p>
            <a:pPr indent="0" lvl="0" marL="0" rtl="0" algn="l">
              <a:lnSpc>
                <a:spcPct val="105454"/>
              </a:lnSpc>
              <a:spcBef>
                <a:spcPts val="1200"/>
              </a:spcBef>
              <a:spcAft>
                <a:spcPts val="0"/>
              </a:spcAft>
              <a:buNone/>
            </a:pPr>
            <a:r>
              <a:rPr b="1" lang="en" sz="2100">
                <a:solidFill>
                  <a:srgbClr val="FFFFFF"/>
                </a:solidFill>
              </a:rPr>
              <a:t>18 </a:t>
            </a:r>
            <a:r>
              <a:rPr lang="en" sz="2100">
                <a:solidFill>
                  <a:srgbClr val="FFFFFF"/>
                </a:solidFill>
              </a:rPr>
              <a:t>I will not leave you comfortless: I will come to you.</a:t>
            </a:r>
            <a:endParaRPr sz="2100">
              <a:solidFill>
                <a:srgbClr val="FFFFFF"/>
              </a:solidFill>
            </a:endParaRPr>
          </a:p>
          <a:p>
            <a:pPr indent="0" lvl="0" marL="0" rtl="0" algn="l">
              <a:lnSpc>
                <a:spcPct val="105454"/>
              </a:lnSpc>
              <a:spcBef>
                <a:spcPts val="1200"/>
              </a:spcBef>
              <a:spcAft>
                <a:spcPts val="0"/>
              </a:spcAft>
              <a:buNone/>
            </a:pPr>
            <a:r>
              <a:rPr b="1" lang="en" sz="2100">
                <a:solidFill>
                  <a:srgbClr val="FFFFFF"/>
                </a:solidFill>
              </a:rPr>
              <a:t>19 </a:t>
            </a:r>
            <a:r>
              <a:rPr lang="en" sz="2100">
                <a:solidFill>
                  <a:srgbClr val="FFFFFF"/>
                </a:solidFill>
              </a:rPr>
              <a:t>Yet a little while, and the world seeth me no more; but ye see me: because I live, ye shall live also.</a:t>
            </a:r>
            <a:endParaRPr sz="2100">
              <a:solidFill>
                <a:srgbClr val="FFFFFF"/>
              </a:solidFill>
            </a:endParaRPr>
          </a:p>
          <a:p>
            <a:pPr indent="0" lvl="0" marL="0" rtl="0" algn="l">
              <a:lnSpc>
                <a:spcPct val="95000"/>
              </a:lnSpc>
              <a:spcBef>
                <a:spcPts val="0"/>
              </a:spcBef>
              <a:spcAft>
                <a:spcPts val="1500"/>
              </a:spcAft>
              <a:buNone/>
            </a:pPr>
            <a:r>
              <a:t/>
            </a:r>
            <a:endParaRPr sz="2500">
              <a:solidFill>
                <a:srgbClr val="FFFFFF"/>
              </a:solidFill>
            </a:endParaRPr>
          </a:p>
        </p:txBody>
      </p:sp>
      <p:sp>
        <p:nvSpPr>
          <p:cNvPr id="72" name="Google Shape;72;p14"/>
          <p:cNvSpPr txBox="1"/>
          <p:nvPr>
            <p:ph idx="1" type="subTitle"/>
          </p:nvPr>
        </p:nvSpPr>
        <p:spPr>
          <a:xfrm>
            <a:off x="241900" y="4208368"/>
            <a:ext cx="4449600" cy="2033100"/>
          </a:xfrm>
          <a:prstGeom prst="rect">
            <a:avLst/>
          </a:prstGeom>
        </p:spPr>
        <p:txBody>
          <a:bodyPr anchorCtr="0" anchor="t" bIns="113100" lIns="113100" spcFirstLastPara="1" rIns="113100" wrap="square" tIns="113100">
            <a:normAutofit/>
          </a:bodyPr>
          <a:lstStyle/>
          <a:p>
            <a:pPr indent="0" lvl="0" marL="0" rtl="0" algn="l">
              <a:lnSpc>
                <a:spcPct val="98181"/>
              </a:lnSpc>
              <a:spcBef>
                <a:spcPts val="0"/>
              </a:spcBef>
              <a:spcAft>
                <a:spcPts val="0"/>
              </a:spcAft>
              <a:buNone/>
            </a:pPr>
            <a:r>
              <a:rPr lang="en">
                <a:solidFill>
                  <a:srgbClr val="000000"/>
                </a:solidFill>
              </a:rPr>
              <a:t>•Before Jesus’ death, he promised that he and the Father would send to his disciples “another Helper” (John 14:15-27)</a:t>
            </a:r>
            <a:endParaRPr>
              <a:solidFill>
                <a:srgbClr val="000000"/>
              </a:solidFill>
            </a:endParaRPr>
          </a:p>
          <a:p>
            <a:pPr indent="0" lvl="0" marL="0" rtl="0" algn="ctr">
              <a:spcBef>
                <a:spcPts val="0"/>
              </a:spcBef>
              <a:spcAft>
                <a:spcPts val="0"/>
              </a:spcAft>
              <a:buNone/>
            </a:pPr>
            <a:r>
              <a:t/>
            </a:r>
            <a:endParaRPr/>
          </a:p>
        </p:txBody>
      </p:sp>
      <p:pic>
        <p:nvPicPr>
          <p:cNvPr id="73" name="Google Shape;73;p14"/>
          <p:cNvPicPr preferRelativeResize="0"/>
          <p:nvPr/>
        </p:nvPicPr>
        <p:blipFill>
          <a:blip r:embed="rId3">
            <a:alphaModFix/>
          </a:blip>
          <a:stretch>
            <a:fillRect/>
          </a:stretch>
        </p:blipFill>
        <p:spPr>
          <a:xfrm>
            <a:off x="2786500" y="5384038"/>
            <a:ext cx="1905000" cy="2219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2"/>
                                        </p:tgtEl>
                                        <p:attrNameLst>
                                          <p:attrName>style.visibility</p:attrName>
                                        </p:attrNameLst>
                                      </p:cBhvr>
                                      <p:to>
                                        <p:strVal val="visible"/>
                                      </p:to>
                                    </p:set>
                                    <p:anim calcmode="lin" valueType="num">
                                      <p:cBhvr additive="base">
                                        <p:cTn dur="1000"/>
                                        <p:tgtEl>
                                          <p:spTgt spid="7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71"/>
                                        </p:tgtEl>
                                        <p:attrNameLst>
                                          <p:attrName>style.visibility</p:attrName>
                                        </p:attrNameLst>
                                      </p:cBhvr>
                                      <p:to>
                                        <p:strVal val="visible"/>
                                      </p:to>
                                    </p:set>
                                    <p:anim calcmode="lin" valueType="num">
                                      <p:cBhvr additive="base">
                                        <p:cTn dur="1000"/>
                                        <p:tgtEl>
                                          <p:spTgt spid="7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type="title"/>
          </p:nvPr>
        </p:nvSpPr>
        <p:spPr>
          <a:xfrm>
            <a:off x="5306550" y="392397"/>
            <a:ext cx="4449600" cy="2276100"/>
          </a:xfrm>
          <a:prstGeom prst="rect">
            <a:avLst/>
          </a:prstGeom>
        </p:spPr>
        <p:txBody>
          <a:bodyPr anchorCtr="0" anchor="b" bIns="113100" lIns="113100" spcFirstLastPara="1" rIns="113100" wrap="square" tIns="113100">
            <a:normAutofit fontScale="90000"/>
          </a:bodyPr>
          <a:lstStyle/>
          <a:p>
            <a:pPr indent="0" lvl="0" marL="0" rtl="0" algn="ctr">
              <a:spcBef>
                <a:spcPts val="0"/>
              </a:spcBef>
              <a:spcAft>
                <a:spcPts val="0"/>
              </a:spcAft>
              <a:buNone/>
            </a:pPr>
            <a:r>
              <a:rPr lang="en"/>
              <a:t>I KNOW THE HOLY SPIRIT</a:t>
            </a:r>
            <a:endParaRPr/>
          </a:p>
        </p:txBody>
      </p:sp>
      <p:sp>
        <p:nvSpPr>
          <p:cNvPr id="79" name="Google Shape;79;p15"/>
          <p:cNvSpPr txBox="1"/>
          <p:nvPr>
            <p:ph idx="2" type="body"/>
          </p:nvPr>
        </p:nvSpPr>
        <p:spPr>
          <a:xfrm>
            <a:off x="107975" y="392400"/>
            <a:ext cx="4793700" cy="7380000"/>
          </a:xfrm>
          <a:prstGeom prst="rect">
            <a:avLst/>
          </a:prstGeom>
        </p:spPr>
        <p:txBody>
          <a:bodyPr anchorCtr="0" anchor="ctr" bIns="113100" lIns="113100" spcFirstLastPara="1" rIns="113100" wrap="square" tIns="113100">
            <a:noAutofit/>
          </a:bodyPr>
          <a:lstStyle/>
          <a:p>
            <a:pPr indent="0" lvl="0" marL="0" rtl="0" algn="l">
              <a:lnSpc>
                <a:spcPct val="115454"/>
              </a:lnSpc>
              <a:spcBef>
                <a:spcPts val="1200"/>
              </a:spcBef>
              <a:spcAft>
                <a:spcPts val="0"/>
              </a:spcAft>
              <a:buNone/>
            </a:pPr>
            <a:r>
              <a:rPr b="1" lang="en" sz="1500">
                <a:solidFill>
                  <a:srgbClr val="000000"/>
                </a:solidFill>
              </a:rPr>
              <a:t>20 </a:t>
            </a:r>
            <a:r>
              <a:rPr lang="en" sz="1500">
                <a:solidFill>
                  <a:srgbClr val="000000"/>
                </a:solidFill>
              </a:rPr>
              <a:t>At that day ye shall know that I am in my Father, and ye in me, and I in you.</a:t>
            </a:r>
            <a:endParaRPr sz="1500">
              <a:solidFill>
                <a:srgbClr val="000000"/>
              </a:solidFill>
            </a:endParaRPr>
          </a:p>
          <a:p>
            <a:pPr indent="0" lvl="0" marL="0" rtl="0" algn="l">
              <a:lnSpc>
                <a:spcPct val="115454"/>
              </a:lnSpc>
              <a:spcBef>
                <a:spcPts val="1200"/>
              </a:spcBef>
              <a:spcAft>
                <a:spcPts val="0"/>
              </a:spcAft>
              <a:buNone/>
            </a:pPr>
            <a:r>
              <a:rPr b="1" lang="en" sz="1500">
                <a:solidFill>
                  <a:srgbClr val="000000"/>
                </a:solidFill>
              </a:rPr>
              <a:t>21 </a:t>
            </a:r>
            <a:r>
              <a:rPr lang="en" sz="1500">
                <a:solidFill>
                  <a:srgbClr val="000000"/>
                </a:solidFill>
              </a:rPr>
              <a:t>He that hath my commandments, and keepeth them, he it is that loveth me: and he that loveth me shall be loved of my Father, and I will love him, and will manifest myself to him.</a:t>
            </a:r>
            <a:endParaRPr sz="1500">
              <a:solidFill>
                <a:srgbClr val="000000"/>
              </a:solidFill>
            </a:endParaRPr>
          </a:p>
          <a:p>
            <a:pPr indent="0" lvl="0" marL="0" rtl="0" algn="l">
              <a:lnSpc>
                <a:spcPct val="115454"/>
              </a:lnSpc>
              <a:spcBef>
                <a:spcPts val="1200"/>
              </a:spcBef>
              <a:spcAft>
                <a:spcPts val="0"/>
              </a:spcAft>
              <a:buNone/>
            </a:pPr>
            <a:r>
              <a:rPr b="1" lang="en" sz="1500">
                <a:solidFill>
                  <a:srgbClr val="000000"/>
                </a:solidFill>
              </a:rPr>
              <a:t>22 </a:t>
            </a:r>
            <a:r>
              <a:rPr lang="en" sz="1500">
                <a:solidFill>
                  <a:srgbClr val="000000"/>
                </a:solidFill>
              </a:rPr>
              <a:t>Judas saith unto him, not Iscariot, Lord, how is it that thou wilt manifest thyself unto us, and not unto the world?</a:t>
            </a:r>
            <a:endParaRPr sz="1500">
              <a:solidFill>
                <a:srgbClr val="000000"/>
              </a:solidFill>
            </a:endParaRPr>
          </a:p>
          <a:p>
            <a:pPr indent="0" lvl="0" marL="0" rtl="0" algn="l">
              <a:lnSpc>
                <a:spcPct val="115454"/>
              </a:lnSpc>
              <a:spcBef>
                <a:spcPts val="1200"/>
              </a:spcBef>
              <a:spcAft>
                <a:spcPts val="0"/>
              </a:spcAft>
              <a:buNone/>
            </a:pPr>
            <a:r>
              <a:rPr b="1" lang="en" sz="1500">
                <a:solidFill>
                  <a:srgbClr val="000000"/>
                </a:solidFill>
              </a:rPr>
              <a:t>23 </a:t>
            </a:r>
            <a:r>
              <a:rPr lang="en" sz="1500">
                <a:solidFill>
                  <a:srgbClr val="000000"/>
                </a:solidFill>
              </a:rPr>
              <a:t>Jesus answered and said unto him, If a man love me, he will keep my words: and my Father will love him, and we will come unto him, and make our abode with him.</a:t>
            </a:r>
            <a:endParaRPr sz="1500">
              <a:solidFill>
                <a:srgbClr val="000000"/>
              </a:solidFill>
            </a:endParaRPr>
          </a:p>
          <a:p>
            <a:pPr indent="0" lvl="0" marL="0" rtl="0" algn="l">
              <a:lnSpc>
                <a:spcPct val="115454"/>
              </a:lnSpc>
              <a:spcBef>
                <a:spcPts val="1200"/>
              </a:spcBef>
              <a:spcAft>
                <a:spcPts val="0"/>
              </a:spcAft>
              <a:buNone/>
            </a:pPr>
            <a:r>
              <a:rPr b="1" lang="en" sz="1500">
                <a:solidFill>
                  <a:srgbClr val="000000"/>
                </a:solidFill>
              </a:rPr>
              <a:t>24 </a:t>
            </a:r>
            <a:r>
              <a:rPr lang="en" sz="1500">
                <a:solidFill>
                  <a:srgbClr val="000000"/>
                </a:solidFill>
              </a:rPr>
              <a:t>He that loveth me not keepeth not my sayings: and the word which ye hear is not mine, but the Father's which sent me.</a:t>
            </a:r>
            <a:endParaRPr sz="1500">
              <a:solidFill>
                <a:srgbClr val="000000"/>
              </a:solidFill>
            </a:endParaRPr>
          </a:p>
          <a:p>
            <a:pPr indent="0" lvl="0" marL="0" rtl="0" algn="l">
              <a:lnSpc>
                <a:spcPct val="115454"/>
              </a:lnSpc>
              <a:spcBef>
                <a:spcPts val="1200"/>
              </a:spcBef>
              <a:spcAft>
                <a:spcPts val="0"/>
              </a:spcAft>
              <a:buNone/>
            </a:pPr>
            <a:r>
              <a:rPr b="1" lang="en" sz="1500">
                <a:solidFill>
                  <a:srgbClr val="000000"/>
                </a:solidFill>
              </a:rPr>
              <a:t>25 </a:t>
            </a:r>
            <a:r>
              <a:rPr lang="en" sz="1500">
                <a:solidFill>
                  <a:srgbClr val="000000"/>
                </a:solidFill>
              </a:rPr>
              <a:t>These things have I spoken unto you, being yet present with you.</a:t>
            </a:r>
            <a:endParaRPr sz="1500">
              <a:solidFill>
                <a:srgbClr val="000000"/>
              </a:solidFill>
            </a:endParaRPr>
          </a:p>
          <a:p>
            <a:pPr indent="0" lvl="0" marL="0" rtl="0" algn="l">
              <a:lnSpc>
                <a:spcPct val="115454"/>
              </a:lnSpc>
              <a:spcBef>
                <a:spcPts val="1200"/>
              </a:spcBef>
              <a:spcAft>
                <a:spcPts val="0"/>
              </a:spcAft>
              <a:buNone/>
            </a:pPr>
            <a:r>
              <a:rPr b="1" lang="en" sz="1500">
                <a:solidFill>
                  <a:srgbClr val="000000"/>
                </a:solidFill>
              </a:rPr>
              <a:t>26 </a:t>
            </a:r>
            <a:r>
              <a:rPr lang="en" sz="1500">
                <a:solidFill>
                  <a:srgbClr val="000000"/>
                </a:solidFill>
              </a:rPr>
              <a:t>But the Comforter, which is the Holy Ghost, whom the Father will send in my name, he shall teach you all things, and bring all things to your remembrance, whatsoever I have said unto you.</a:t>
            </a:r>
            <a:endParaRPr sz="1500">
              <a:solidFill>
                <a:srgbClr val="000000"/>
              </a:solidFill>
            </a:endParaRPr>
          </a:p>
          <a:p>
            <a:pPr indent="0" lvl="0" marL="0" rtl="0" algn="l">
              <a:lnSpc>
                <a:spcPct val="115454"/>
              </a:lnSpc>
              <a:spcBef>
                <a:spcPts val="1200"/>
              </a:spcBef>
              <a:spcAft>
                <a:spcPts val="0"/>
              </a:spcAft>
              <a:buNone/>
            </a:pPr>
            <a:r>
              <a:rPr b="1" lang="en" sz="1500">
                <a:solidFill>
                  <a:srgbClr val="000000"/>
                </a:solidFill>
              </a:rPr>
              <a:t>27 </a:t>
            </a:r>
            <a:r>
              <a:rPr lang="en" sz="1500">
                <a:solidFill>
                  <a:srgbClr val="000000"/>
                </a:solidFill>
              </a:rPr>
              <a:t>Peace I leave with you, my peace I give unto you: not as the world </a:t>
            </a:r>
            <a:r>
              <a:rPr lang="en" sz="1500">
                <a:solidFill>
                  <a:srgbClr val="000000"/>
                </a:solidFill>
                <a:highlight>
                  <a:srgbClr val="FFFFFF"/>
                </a:highlight>
              </a:rPr>
              <a:t>giveth, give I unto you. Let not your heart be troubled, neither let it be afraid.</a:t>
            </a:r>
            <a:endParaRPr sz="1500">
              <a:solidFill>
                <a:srgbClr val="000000"/>
              </a:solidFill>
              <a:highlight>
                <a:srgbClr val="FFFFFF"/>
              </a:highlight>
            </a:endParaRPr>
          </a:p>
          <a:p>
            <a:pPr indent="0" lvl="0" marL="0" rtl="0" algn="l">
              <a:lnSpc>
                <a:spcPct val="105000"/>
              </a:lnSpc>
              <a:spcBef>
                <a:spcPts val="0"/>
              </a:spcBef>
              <a:spcAft>
                <a:spcPts val="1500"/>
              </a:spcAft>
              <a:buNone/>
            </a:pPr>
            <a:r>
              <a:t/>
            </a:r>
            <a:endParaRPr sz="1500"/>
          </a:p>
        </p:txBody>
      </p:sp>
      <p:sp>
        <p:nvSpPr>
          <p:cNvPr id="80" name="Google Shape;80;p15"/>
          <p:cNvSpPr txBox="1"/>
          <p:nvPr/>
        </p:nvSpPr>
        <p:spPr>
          <a:xfrm>
            <a:off x="5419050" y="3266550"/>
            <a:ext cx="4224600" cy="1631700"/>
          </a:xfrm>
          <a:prstGeom prst="rect">
            <a:avLst/>
          </a:prstGeom>
          <a:noFill/>
          <a:ln>
            <a:noFill/>
          </a:ln>
        </p:spPr>
        <p:txBody>
          <a:bodyPr anchorCtr="0" anchor="t" bIns="91425" lIns="91425" spcFirstLastPara="1" rIns="91425" wrap="square" tIns="91425">
            <a:spAutoFit/>
          </a:bodyPr>
          <a:lstStyle/>
          <a:p>
            <a:pPr indent="-355600" lvl="0" marL="457200" rtl="0" algn="l">
              <a:lnSpc>
                <a:spcPct val="98181"/>
              </a:lnSpc>
              <a:spcBef>
                <a:spcPts val="0"/>
              </a:spcBef>
              <a:spcAft>
                <a:spcPts val="0"/>
              </a:spcAft>
              <a:buClr>
                <a:srgbClr val="FFFFFF"/>
              </a:buClr>
              <a:buSzPts val="2000"/>
              <a:buChar char="●"/>
            </a:pPr>
            <a:r>
              <a:rPr lang="en" sz="2000">
                <a:solidFill>
                  <a:srgbClr val="FFFFFF"/>
                </a:solidFill>
              </a:rPr>
              <a:t>Helper means a person who provides encouragement, counsel and strength. Jesus promised a helper like himself. </a:t>
            </a:r>
            <a:endParaRPr sz="2000">
              <a:solidFill>
                <a:srgbClr val="FFFFFF"/>
              </a:solidFill>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sp>
        <p:nvSpPr>
          <p:cNvPr id="81" name="Google Shape;81;p15"/>
          <p:cNvSpPr txBox="1"/>
          <p:nvPr/>
        </p:nvSpPr>
        <p:spPr>
          <a:xfrm>
            <a:off x="5402100" y="4851475"/>
            <a:ext cx="4224600" cy="1939500"/>
          </a:xfrm>
          <a:prstGeom prst="rect">
            <a:avLst/>
          </a:prstGeom>
          <a:noFill/>
          <a:ln>
            <a:noFill/>
          </a:ln>
        </p:spPr>
        <p:txBody>
          <a:bodyPr anchorCtr="0" anchor="t" bIns="91425" lIns="91425" spcFirstLastPara="1" rIns="91425" wrap="square" tIns="91425">
            <a:spAutoFit/>
          </a:bodyPr>
          <a:lstStyle/>
          <a:p>
            <a:pPr indent="-355600" lvl="0" marL="457200" rtl="0" algn="l">
              <a:lnSpc>
                <a:spcPct val="98181"/>
              </a:lnSpc>
              <a:spcBef>
                <a:spcPts val="0"/>
              </a:spcBef>
              <a:spcAft>
                <a:spcPts val="0"/>
              </a:spcAft>
              <a:buClr>
                <a:srgbClr val="FFFFFF"/>
              </a:buClr>
              <a:buSzPts val="2000"/>
              <a:buChar char="●"/>
            </a:pPr>
            <a:r>
              <a:rPr lang="en" sz="2000">
                <a:solidFill>
                  <a:srgbClr val="FFFFFF"/>
                </a:solidFill>
              </a:rPr>
              <a:t>The Holy Spirit is coequal with the Father and the Son. The Spirit acts as an individual person. Holy Spirit will speak, teach, witness and intercede.</a:t>
            </a:r>
            <a:endParaRPr sz="2000">
              <a:solidFill>
                <a:srgbClr val="FFFFFF"/>
              </a:solidFill>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1000"/>
                                        <p:tgtEl>
                                          <p:spTgt spid="7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1000"/>
                                        <p:tgtEl>
                                          <p:spTgt spid="8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000"/>
                                        <p:tgtEl>
                                          <p:spTgt spid="8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292050" y="2078683"/>
            <a:ext cx="4449600" cy="2345100"/>
          </a:xfrm>
          <a:prstGeom prst="rect">
            <a:avLst/>
          </a:prstGeom>
        </p:spPr>
        <p:txBody>
          <a:bodyPr anchorCtr="0" anchor="b" bIns="113100" lIns="113100" spcFirstLastPara="1" rIns="113100" wrap="square" tIns="113100">
            <a:normAutofit fontScale="90000"/>
          </a:bodyPr>
          <a:lstStyle/>
          <a:p>
            <a:pPr indent="0" lvl="0" marL="0" rtl="0" algn="ctr">
              <a:spcBef>
                <a:spcPts val="0"/>
              </a:spcBef>
              <a:spcAft>
                <a:spcPts val="0"/>
              </a:spcAft>
              <a:buNone/>
            </a:pPr>
            <a:r>
              <a:rPr lang="en"/>
              <a:t>THE GIFT OF THE HOLY SPIRIT</a:t>
            </a:r>
            <a:endParaRPr/>
          </a:p>
        </p:txBody>
      </p:sp>
      <p:sp>
        <p:nvSpPr>
          <p:cNvPr id="87" name="Google Shape;87;p16"/>
          <p:cNvSpPr txBox="1"/>
          <p:nvPr>
            <p:ph idx="2" type="body"/>
          </p:nvPr>
        </p:nvSpPr>
        <p:spPr>
          <a:xfrm>
            <a:off x="5433450" y="1094348"/>
            <a:ext cx="4220700" cy="2478600"/>
          </a:xfrm>
          <a:prstGeom prst="rect">
            <a:avLst/>
          </a:prstGeom>
        </p:spPr>
        <p:txBody>
          <a:bodyPr anchorCtr="0" anchor="ctr" bIns="113100" lIns="113100" spcFirstLastPara="1" rIns="113100" wrap="square" tIns="113100">
            <a:normAutofit fontScale="85000"/>
          </a:bodyPr>
          <a:lstStyle/>
          <a:p>
            <a:pPr indent="0" lvl="0" marL="0" rtl="0" algn="l">
              <a:lnSpc>
                <a:spcPct val="98181"/>
              </a:lnSpc>
              <a:spcBef>
                <a:spcPts val="0"/>
              </a:spcBef>
              <a:spcAft>
                <a:spcPts val="0"/>
              </a:spcAft>
              <a:buNone/>
            </a:pPr>
            <a:r>
              <a:rPr lang="en" sz="2500">
                <a:solidFill>
                  <a:srgbClr val="FFFFFF"/>
                </a:solidFill>
                <a:latin typeface="Arial"/>
                <a:ea typeface="Arial"/>
                <a:cs typeface="Arial"/>
                <a:sym typeface="Arial"/>
              </a:rPr>
              <a:t>•THE HOLY SPIRIT IS PRESENT BOTH INSIDE US AND ON EARTH WITH US. BELIEVERS RECEIVE THE FULLNESS OF THE SPIRIT WHEN THEY ARE BAPTIZED. </a:t>
            </a:r>
            <a:endParaRPr sz="2500">
              <a:solidFill>
                <a:srgbClr val="FFFFFF"/>
              </a:solidFill>
              <a:latin typeface="Arial"/>
              <a:ea typeface="Arial"/>
              <a:cs typeface="Arial"/>
              <a:sym typeface="Arial"/>
            </a:endParaRPr>
          </a:p>
          <a:p>
            <a:pPr indent="0" lvl="0" marL="0" rtl="0" algn="l">
              <a:spcBef>
                <a:spcPts val="0"/>
              </a:spcBef>
              <a:spcAft>
                <a:spcPts val="1500"/>
              </a:spcAft>
              <a:buNone/>
            </a:pPr>
            <a:r>
              <a:t/>
            </a:r>
            <a:endParaRPr>
              <a:solidFill>
                <a:srgbClr val="FFFFFF"/>
              </a:solidFill>
            </a:endParaRPr>
          </a:p>
        </p:txBody>
      </p:sp>
      <p:sp>
        <p:nvSpPr>
          <p:cNvPr id="88" name="Google Shape;88;p16"/>
          <p:cNvSpPr txBox="1"/>
          <p:nvPr>
            <p:ph idx="2" type="body"/>
          </p:nvPr>
        </p:nvSpPr>
        <p:spPr>
          <a:xfrm>
            <a:off x="5333150" y="3658148"/>
            <a:ext cx="4220700" cy="2478600"/>
          </a:xfrm>
          <a:prstGeom prst="rect">
            <a:avLst/>
          </a:prstGeom>
        </p:spPr>
        <p:txBody>
          <a:bodyPr anchorCtr="0" anchor="ctr" bIns="113100" lIns="113100" spcFirstLastPara="1" rIns="113100" wrap="square" tIns="113100">
            <a:noAutofit/>
          </a:bodyPr>
          <a:lstStyle/>
          <a:p>
            <a:pPr indent="0" lvl="0" marL="0" rtl="0" algn="l">
              <a:lnSpc>
                <a:spcPct val="78181"/>
              </a:lnSpc>
              <a:spcBef>
                <a:spcPts val="0"/>
              </a:spcBef>
              <a:spcAft>
                <a:spcPts val="0"/>
              </a:spcAft>
              <a:buSzPts val="852"/>
              <a:buNone/>
            </a:pPr>
            <a:r>
              <a:rPr lang="en" sz="2037">
                <a:solidFill>
                  <a:srgbClr val="FFFFFF"/>
                </a:solidFill>
                <a:latin typeface="Arial"/>
                <a:ea typeface="Arial"/>
                <a:cs typeface="Arial"/>
                <a:sym typeface="Arial"/>
              </a:rPr>
              <a:t>•ACCORDING TO ACTS 2:38</a:t>
            </a:r>
            <a:endParaRPr sz="2037">
              <a:solidFill>
                <a:srgbClr val="FFFFFF"/>
              </a:solidFill>
              <a:latin typeface="Arial"/>
              <a:ea typeface="Arial"/>
              <a:cs typeface="Arial"/>
              <a:sym typeface="Arial"/>
            </a:endParaRPr>
          </a:p>
          <a:p>
            <a:pPr indent="0" lvl="0" marL="0" rtl="0" algn="l">
              <a:lnSpc>
                <a:spcPct val="78181"/>
              </a:lnSpc>
              <a:spcBef>
                <a:spcPts val="0"/>
              </a:spcBef>
              <a:spcAft>
                <a:spcPts val="0"/>
              </a:spcAft>
              <a:buSzPts val="852"/>
              <a:buNone/>
            </a:pPr>
            <a:r>
              <a:t/>
            </a:r>
            <a:endParaRPr sz="2037">
              <a:solidFill>
                <a:srgbClr val="FFFFFF"/>
              </a:solidFill>
              <a:latin typeface="Arial"/>
              <a:ea typeface="Arial"/>
              <a:cs typeface="Arial"/>
              <a:sym typeface="Arial"/>
            </a:endParaRPr>
          </a:p>
          <a:p>
            <a:pPr indent="0" lvl="0" marL="0" rtl="0" algn="l">
              <a:lnSpc>
                <a:spcPct val="78181"/>
              </a:lnSpc>
              <a:spcBef>
                <a:spcPts val="0"/>
              </a:spcBef>
              <a:spcAft>
                <a:spcPts val="0"/>
              </a:spcAft>
              <a:buSzPts val="852"/>
              <a:buNone/>
            </a:pPr>
            <a:r>
              <a:rPr lang="en" sz="2037">
                <a:solidFill>
                  <a:srgbClr val="FFFFFF"/>
                </a:solidFill>
                <a:latin typeface="Arial"/>
                <a:ea typeface="Arial"/>
                <a:cs typeface="Arial"/>
                <a:sym typeface="Arial"/>
              </a:rPr>
              <a:t>UNTO THEM WHO REPENT AND BE BAPTIZED EVERY ONE OF YOU IN THE NAME OF JESUS CHRIST FOR THE REMISSION OF SINS, SHALL RECEIVE THE GIFT OF HOLY SPIRIT. </a:t>
            </a:r>
            <a:endParaRPr sz="2037">
              <a:solidFill>
                <a:srgbClr val="FFFFFF"/>
              </a:solidFill>
              <a:latin typeface="Arial"/>
              <a:ea typeface="Arial"/>
              <a:cs typeface="Arial"/>
              <a:sym typeface="Arial"/>
            </a:endParaRPr>
          </a:p>
          <a:p>
            <a:pPr indent="0" lvl="0" marL="0" rtl="0" algn="l">
              <a:lnSpc>
                <a:spcPct val="95000"/>
              </a:lnSpc>
              <a:spcBef>
                <a:spcPts val="0"/>
              </a:spcBef>
              <a:spcAft>
                <a:spcPts val="1500"/>
              </a:spcAft>
              <a:buSzPts val="852"/>
              <a:buNone/>
            </a:pPr>
            <a:r>
              <a:t/>
            </a:r>
            <a:endParaRPr sz="2037">
              <a:solidFill>
                <a:srgbClr val="FFFFFF"/>
              </a:solidFill>
              <a:latin typeface="Arial"/>
              <a:ea typeface="Arial"/>
              <a:cs typeface="Arial"/>
              <a:sym typeface="Arial"/>
            </a:endParaRPr>
          </a:p>
        </p:txBody>
      </p:sp>
      <p:pic>
        <p:nvPicPr>
          <p:cNvPr id="89" name="Google Shape;89;p16"/>
          <p:cNvPicPr preferRelativeResize="0"/>
          <p:nvPr/>
        </p:nvPicPr>
        <p:blipFill>
          <a:blip r:embed="rId3">
            <a:alphaModFix/>
          </a:blip>
          <a:stretch>
            <a:fillRect/>
          </a:stretch>
        </p:blipFill>
        <p:spPr>
          <a:xfrm>
            <a:off x="19113" y="4676475"/>
            <a:ext cx="4995475" cy="2256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additive="base">
                                        <p:cTn dur="1000"/>
                                        <p:tgtEl>
                                          <p:spTgt spid="8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8"/>
                                        </p:tgtEl>
                                        <p:attrNameLst>
                                          <p:attrName>style.visibility</p:attrName>
                                        </p:attrNameLst>
                                      </p:cBhvr>
                                      <p:to>
                                        <p:strVal val="visible"/>
                                      </p:to>
                                    </p:set>
                                    <p:anim calcmode="lin" valueType="num">
                                      <p:cBhvr additive="base">
                                        <p:cTn dur="1000"/>
                                        <p:tgtEl>
                                          <p:spTgt spid="8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ph type="title"/>
          </p:nvPr>
        </p:nvSpPr>
        <p:spPr>
          <a:xfrm>
            <a:off x="5356650" y="1903183"/>
            <a:ext cx="4449600" cy="2345100"/>
          </a:xfrm>
          <a:prstGeom prst="rect">
            <a:avLst/>
          </a:prstGeom>
        </p:spPr>
        <p:txBody>
          <a:bodyPr anchorCtr="0" anchor="b" bIns="113100" lIns="113100" spcFirstLastPara="1" rIns="113100" wrap="square" tIns="113100">
            <a:normAutofit fontScale="90000"/>
          </a:bodyPr>
          <a:lstStyle/>
          <a:p>
            <a:pPr indent="0" lvl="0" marL="0" rtl="0" algn="ctr">
              <a:spcBef>
                <a:spcPts val="0"/>
              </a:spcBef>
              <a:spcAft>
                <a:spcPts val="0"/>
              </a:spcAft>
              <a:buNone/>
            </a:pPr>
            <a:r>
              <a:rPr lang="en"/>
              <a:t>GROWING IN THE SPIRIT</a:t>
            </a:r>
            <a:endParaRPr/>
          </a:p>
        </p:txBody>
      </p:sp>
      <p:sp>
        <p:nvSpPr>
          <p:cNvPr id="95" name="Google Shape;95;p17"/>
          <p:cNvSpPr txBox="1"/>
          <p:nvPr>
            <p:ph idx="2" type="body"/>
          </p:nvPr>
        </p:nvSpPr>
        <p:spPr>
          <a:xfrm>
            <a:off x="67950" y="53875"/>
            <a:ext cx="4871400" cy="1951800"/>
          </a:xfrm>
          <a:prstGeom prst="rect">
            <a:avLst/>
          </a:prstGeom>
        </p:spPr>
        <p:txBody>
          <a:bodyPr anchorCtr="0" anchor="ctr" bIns="113100" lIns="113100" spcFirstLastPara="1" rIns="113100" wrap="square" tIns="113100">
            <a:normAutofit/>
          </a:bodyPr>
          <a:lstStyle/>
          <a:p>
            <a:pPr indent="-368300" lvl="0" marL="457200" rtl="0" algn="l">
              <a:lnSpc>
                <a:spcPct val="98181"/>
              </a:lnSpc>
              <a:spcBef>
                <a:spcPts val="0"/>
              </a:spcBef>
              <a:spcAft>
                <a:spcPts val="0"/>
              </a:spcAft>
              <a:buClr>
                <a:srgbClr val="000000"/>
              </a:buClr>
              <a:buSzPts val="2200"/>
              <a:buFont typeface="Arial"/>
              <a:buChar char="●"/>
            </a:pPr>
            <a:r>
              <a:rPr lang="en">
                <a:solidFill>
                  <a:srgbClr val="000000"/>
                </a:solidFill>
                <a:latin typeface="Arial"/>
                <a:ea typeface="Arial"/>
                <a:cs typeface="Arial"/>
                <a:sym typeface="Arial"/>
              </a:rPr>
              <a:t>SPIRITUAL GROWTH BEGINS WHEN KIDS CAN LEARN HOW THE HOLY SPIRIT CAN FIT INTO THEIR LIVES.  </a:t>
            </a:r>
            <a:endParaRPr>
              <a:solidFill>
                <a:srgbClr val="000000"/>
              </a:solidFill>
              <a:latin typeface="Arial"/>
              <a:ea typeface="Arial"/>
              <a:cs typeface="Arial"/>
              <a:sym typeface="Arial"/>
            </a:endParaRPr>
          </a:p>
          <a:p>
            <a:pPr indent="0" lvl="0" marL="0" rtl="0" algn="l">
              <a:spcBef>
                <a:spcPts val="0"/>
              </a:spcBef>
              <a:spcAft>
                <a:spcPts val="1500"/>
              </a:spcAft>
              <a:buNone/>
            </a:pPr>
            <a:r>
              <a:t/>
            </a:r>
            <a:endParaRPr>
              <a:solidFill>
                <a:srgbClr val="000000"/>
              </a:solidFill>
            </a:endParaRPr>
          </a:p>
        </p:txBody>
      </p:sp>
      <p:sp>
        <p:nvSpPr>
          <p:cNvPr id="96" name="Google Shape;96;p17"/>
          <p:cNvSpPr txBox="1"/>
          <p:nvPr>
            <p:ph idx="2" type="body"/>
          </p:nvPr>
        </p:nvSpPr>
        <p:spPr>
          <a:xfrm>
            <a:off x="67950" y="1773300"/>
            <a:ext cx="4871400" cy="1951800"/>
          </a:xfrm>
          <a:prstGeom prst="rect">
            <a:avLst/>
          </a:prstGeom>
        </p:spPr>
        <p:txBody>
          <a:bodyPr anchorCtr="0" anchor="ctr" bIns="113100" lIns="113100" spcFirstLastPara="1" rIns="113100" wrap="square" tIns="113100">
            <a:normAutofit/>
          </a:bodyPr>
          <a:lstStyle/>
          <a:p>
            <a:pPr indent="-368300" lvl="0" marL="457200" rtl="0" algn="l">
              <a:lnSpc>
                <a:spcPct val="98181"/>
              </a:lnSpc>
              <a:spcBef>
                <a:spcPts val="0"/>
              </a:spcBef>
              <a:spcAft>
                <a:spcPts val="0"/>
              </a:spcAft>
              <a:buClr>
                <a:srgbClr val="000000"/>
              </a:buClr>
              <a:buSzPts val="2200"/>
              <a:buFont typeface="Arial"/>
              <a:buChar char="●"/>
            </a:pPr>
            <a:r>
              <a:rPr lang="en">
                <a:solidFill>
                  <a:srgbClr val="000000"/>
                </a:solidFill>
                <a:latin typeface="Arial"/>
                <a:ea typeface="Arial"/>
                <a:cs typeface="Arial"/>
                <a:sym typeface="Arial"/>
              </a:rPr>
              <a:t>THE HOLY SPIRIT DOESN’T HAVE TO BE VISIBLE TO BE REAL. </a:t>
            </a:r>
            <a:endParaRPr>
              <a:solidFill>
                <a:srgbClr val="000000"/>
              </a:solidFill>
              <a:latin typeface="Arial"/>
              <a:ea typeface="Arial"/>
              <a:cs typeface="Arial"/>
              <a:sym typeface="Arial"/>
            </a:endParaRPr>
          </a:p>
          <a:p>
            <a:pPr indent="0" lvl="0" marL="0" rtl="0" algn="l">
              <a:lnSpc>
                <a:spcPct val="98181"/>
              </a:lnSpc>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1500"/>
              </a:spcAft>
              <a:buNone/>
            </a:pPr>
            <a:r>
              <a:t/>
            </a:r>
            <a:endParaRPr>
              <a:solidFill>
                <a:srgbClr val="000000"/>
              </a:solidFill>
            </a:endParaRPr>
          </a:p>
        </p:txBody>
      </p:sp>
      <p:sp>
        <p:nvSpPr>
          <p:cNvPr id="97" name="Google Shape;97;p17"/>
          <p:cNvSpPr txBox="1"/>
          <p:nvPr>
            <p:ph idx="2" type="body"/>
          </p:nvPr>
        </p:nvSpPr>
        <p:spPr>
          <a:xfrm>
            <a:off x="67950" y="3166775"/>
            <a:ext cx="4871400" cy="1951800"/>
          </a:xfrm>
          <a:prstGeom prst="rect">
            <a:avLst/>
          </a:prstGeom>
        </p:spPr>
        <p:txBody>
          <a:bodyPr anchorCtr="0" anchor="ctr" bIns="113100" lIns="113100" spcFirstLastPara="1" rIns="113100" wrap="square" tIns="113100">
            <a:normAutofit lnSpcReduction="20000"/>
          </a:bodyPr>
          <a:lstStyle/>
          <a:p>
            <a:pPr indent="-368300" lvl="0" marL="457200" rtl="0" algn="l">
              <a:lnSpc>
                <a:spcPct val="98181"/>
              </a:lnSpc>
              <a:spcBef>
                <a:spcPts val="0"/>
              </a:spcBef>
              <a:spcAft>
                <a:spcPts val="0"/>
              </a:spcAft>
              <a:buClr>
                <a:srgbClr val="000000"/>
              </a:buClr>
              <a:buSzPts val="2200"/>
              <a:buFont typeface="Arial"/>
              <a:buChar char="●"/>
            </a:pPr>
            <a:r>
              <a:rPr lang="en">
                <a:solidFill>
                  <a:srgbClr val="000000"/>
                </a:solidFill>
                <a:latin typeface="Arial"/>
                <a:ea typeface="Arial"/>
                <a:cs typeface="Arial"/>
                <a:sym typeface="Arial"/>
              </a:rPr>
              <a:t>THE COOLEST THING IS WHEN KIDS CAN GRASP THAT GOD KNEW WE WOULD NEED HELP BUT FORGET TO ASK. </a:t>
            </a:r>
            <a:endParaRPr>
              <a:solidFill>
                <a:srgbClr val="000000"/>
              </a:solidFill>
              <a:latin typeface="Arial"/>
              <a:ea typeface="Arial"/>
              <a:cs typeface="Arial"/>
              <a:sym typeface="Arial"/>
            </a:endParaRPr>
          </a:p>
          <a:p>
            <a:pPr indent="0" lvl="0" marL="457200" rtl="0" algn="l">
              <a:lnSpc>
                <a:spcPct val="98181"/>
              </a:lnSpc>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1500"/>
              </a:spcAft>
              <a:buNone/>
            </a:pPr>
            <a:r>
              <a:t/>
            </a:r>
            <a:endParaRPr>
              <a:solidFill>
                <a:srgbClr val="000000"/>
              </a:solidFill>
            </a:endParaRPr>
          </a:p>
        </p:txBody>
      </p:sp>
      <p:pic>
        <p:nvPicPr>
          <p:cNvPr id="98" name="Google Shape;98;p17"/>
          <p:cNvPicPr preferRelativeResize="0"/>
          <p:nvPr/>
        </p:nvPicPr>
        <p:blipFill>
          <a:blip r:embed="rId3">
            <a:alphaModFix/>
          </a:blip>
          <a:stretch>
            <a:fillRect/>
          </a:stretch>
        </p:blipFill>
        <p:spPr>
          <a:xfrm>
            <a:off x="67950" y="4807150"/>
            <a:ext cx="1971675" cy="2324100"/>
          </a:xfrm>
          <a:prstGeom prst="rect">
            <a:avLst/>
          </a:prstGeom>
          <a:noFill/>
          <a:ln>
            <a:noFill/>
          </a:ln>
        </p:spPr>
      </p:pic>
      <p:pic>
        <p:nvPicPr>
          <p:cNvPr id="99" name="Google Shape;99;p17"/>
          <p:cNvPicPr preferRelativeResize="0"/>
          <p:nvPr/>
        </p:nvPicPr>
        <p:blipFill>
          <a:blip r:embed="rId4">
            <a:alphaModFix/>
          </a:blip>
          <a:stretch>
            <a:fillRect/>
          </a:stretch>
        </p:blipFill>
        <p:spPr>
          <a:xfrm>
            <a:off x="2342450" y="4997650"/>
            <a:ext cx="2352675" cy="1943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166675" y="-115117"/>
            <a:ext cx="4449600" cy="2345100"/>
          </a:xfrm>
          <a:prstGeom prst="rect">
            <a:avLst/>
          </a:prstGeom>
        </p:spPr>
        <p:txBody>
          <a:bodyPr anchorCtr="0" anchor="b" bIns="113100" lIns="113100" spcFirstLastPara="1" rIns="113100" wrap="square" tIns="113100">
            <a:normAutofit fontScale="90000"/>
          </a:bodyPr>
          <a:lstStyle/>
          <a:p>
            <a:pPr indent="0" lvl="0" marL="0" rtl="0" algn="ctr">
              <a:spcBef>
                <a:spcPts val="0"/>
              </a:spcBef>
              <a:spcAft>
                <a:spcPts val="0"/>
              </a:spcAft>
              <a:buNone/>
            </a:pPr>
            <a:r>
              <a:rPr lang="en"/>
              <a:t>IT’S ALMOST LIKE A CAKE</a:t>
            </a:r>
            <a:endParaRPr/>
          </a:p>
        </p:txBody>
      </p:sp>
      <p:sp>
        <p:nvSpPr>
          <p:cNvPr id="105" name="Google Shape;105;p18"/>
          <p:cNvSpPr txBox="1"/>
          <p:nvPr>
            <p:ph idx="1" type="subTitle"/>
          </p:nvPr>
        </p:nvSpPr>
        <p:spPr>
          <a:xfrm>
            <a:off x="254425" y="2436362"/>
            <a:ext cx="4449600" cy="2033100"/>
          </a:xfrm>
          <a:prstGeom prst="rect">
            <a:avLst/>
          </a:prstGeom>
        </p:spPr>
        <p:txBody>
          <a:bodyPr anchorCtr="0" anchor="t" bIns="113100" lIns="113100" spcFirstLastPara="1" rIns="113100" wrap="square" tIns="113100">
            <a:normAutofit fontScale="92500" lnSpcReduction="20000"/>
          </a:bodyPr>
          <a:lstStyle/>
          <a:p>
            <a:pPr indent="0" lvl="0" marL="0" rtl="0" algn="l">
              <a:lnSpc>
                <a:spcPct val="98181"/>
              </a:lnSpc>
              <a:spcBef>
                <a:spcPts val="0"/>
              </a:spcBef>
              <a:spcAft>
                <a:spcPts val="0"/>
              </a:spcAft>
              <a:buNone/>
            </a:pPr>
            <a:r>
              <a:rPr lang="en">
                <a:solidFill>
                  <a:schemeClr val="accent3"/>
                </a:solidFill>
                <a:latin typeface="Arial"/>
                <a:ea typeface="Arial"/>
                <a:cs typeface="Arial"/>
                <a:sym typeface="Arial"/>
              </a:rPr>
              <a:t>•FOR EXAMPLE; EGGS, MILK, AND FLOUR ARE INGREDIENTS FOR BAKING A CAKE. ONE THE INGREDIENTS ARE MIXED AND THE CAKE IS DONE. WHERE IS THE EGGS? THE MILK? THE FLOUR? </a:t>
            </a:r>
            <a:endParaRPr>
              <a:solidFill>
                <a:schemeClr val="accent3"/>
              </a:solidFill>
              <a:latin typeface="Arial"/>
              <a:ea typeface="Arial"/>
              <a:cs typeface="Arial"/>
              <a:sym typeface="Arial"/>
            </a:endParaRPr>
          </a:p>
        </p:txBody>
      </p:sp>
      <p:sp>
        <p:nvSpPr>
          <p:cNvPr id="106" name="Google Shape;106;p18"/>
          <p:cNvSpPr txBox="1"/>
          <p:nvPr>
            <p:ph idx="2" type="body"/>
          </p:nvPr>
        </p:nvSpPr>
        <p:spPr>
          <a:xfrm>
            <a:off x="5132575" y="1047998"/>
            <a:ext cx="4708200" cy="2033100"/>
          </a:xfrm>
          <a:prstGeom prst="rect">
            <a:avLst/>
          </a:prstGeom>
        </p:spPr>
        <p:txBody>
          <a:bodyPr anchorCtr="0" anchor="ctr" bIns="113100" lIns="113100" spcFirstLastPara="1" rIns="113100" wrap="square" tIns="113100">
            <a:noAutofit/>
          </a:bodyPr>
          <a:lstStyle/>
          <a:p>
            <a:pPr indent="-387350" lvl="0" marL="457200" rtl="0" algn="l">
              <a:lnSpc>
                <a:spcPct val="98181"/>
              </a:lnSpc>
              <a:spcBef>
                <a:spcPts val="1000"/>
              </a:spcBef>
              <a:spcAft>
                <a:spcPts val="0"/>
              </a:spcAft>
              <a:buClr>
                <a:srgbClr val="FEFFFF"/>
              </a:buClr>
              <a:buSzPts val="2500"/>
              <a:buFont typeface="Arial"/>
              <a:buChar char="●"/>
            </a:pPr>
            <a:r>
              <a:rPr lang="en" sz="2500">
                <a:solidFill>
                  <a:srgbClr val="FEFFFF"/>
                </a:solidFill>
                <a:latin typeface="Arial"/>
                <a:ea typeface="Arial"/>
                <a:cs typeface="Arial"/>
                <a:sym typeface="Arial"/>
              </a:rPr>
              <a:t>EVEN THOUGH THE INGREDIENTS ARE NOT VISIBLE, WE KNOW THEY’RE STILL IN THE CAKE. </a:t>
            </a:r>
            <a:endParaRPr sz="2500">
              <a:solidFill>
                <a:srgbClr val="FEFFFF"/>
              </a:solidFill>
              <a:latin typeface="Arial"/>
              <a:ea typeface="Arial"/>
              <a:cs typeface="Arial"/>
              <a:sym typeface="Arial"/>
            </a:endParaRPr>
          </a:p>
          <a:p>
            <a:pPr indent="0" lvl="0" marL="0" rtl="0" algn="l">
              <a:spcBef>
                <a:spcPts val="0"/>
              </a:spcBef>
              <a:spcAft>
                <a:spcPts val="1500"/>
              </a:spcAft>
              <a:buNone/>
            </a:pPr>
            <a:r>
              <a:t/>
            </a:r>
            <a:endParaRPr sz="2500"/>
          </a:p>
        </p:txBody>
      </p:sp>
      <p:pic>
        <p:nvPicPr>
          <p:cNvPr id="107" name="Google Shape;107;p18"/>
          <p:cNvPicPr preferRelativeResize="0"/>
          <p:nvPr/>
        </p:nvPicPr>
        <p:blipFill>
          <a:blip r:embed="rId3">
            <a:alphaModFix/>
          </a:blip>
          <a:stretch>
            <a:fillRect/>
          </a:stretch>
        </p:blipFill>
        <p:spPr>
          <a:xfrm>
            <a:off x="152400" y="4621853"/>
            <a:ext cx="2033275" cy="1219975"/>
          </a:xfrm>
          <a:prstGeom prst="rect">
            <a:avLst/>
          </a:prstGeom>
          <a:noFill/>
          <a:ln>
            <a:noFill/>
          </a:ln>
        </p:spPr>
      </p:pic>
      <p:pic>
        <p:nvPicPr>
          <p:cNvPr id="108" name="Google Shape;108;p18"/>
          <p:cNvPicPr preferRelativeResize="0"/>
          <p:nvPr/>
        </p:nvPicPr>
        <p:blipFill>
          <a:blip r:embed="rId4">
            <a:alphaModFix/>
          </a:blip>
          <a:stretch>
            <a:fillRect/>
          </a:stretch>
        </p:blipFill>
        <p:spPr>
          <a:xfrm>
            <a:off x="2260875" y="4180024"/>
            <a:ext cx="2609850" cy="1752600"/>
          </a:xfrm>
          <a:prstGeom prst="rect">
            <a:avLst/>
          </a:prstGeom>
          <a:noFill/>
          <a:ln>
            <a:noFill/>
          </a:ln>
        </p:spPr>
      </p:pic>
      <p:pic>
        <p:nvPicPr>
          <p:cNvPr id="109" name="Google Shape;109;p18"/>
          <p:cNvPicPr preferRelativeResize="0"/>
          <p:nvPr/>
        </p:nvPicPr>
        <p:blipFill>
          <a:blip r:embed="rId5">
            <a:alphaModFix/>
          </a:blip>
          <a:stretch>
            <a:fillRect/>
          </a:stretch>
        </p:blipFill>
        <p:spPr>
          <a:xfrm>
            <a:off x="909213" y="5994213"/>
            <a:ext cx="2619375" cy="1743075"/>
          </a:xfrm>
          <a:prstGeom prst="rect">
            <a:avLst/>
          </a:prstGeom>
          <a:noFill/>
          <a:ln>
            <a:noFill/>
          </a:ln>
        </p:spPr>
      </p:pic>
      <p:sp>
        <p:nvSpPr>
          <p:cNvPr id="110" name="Google Shape;110;p18"/>
          <p:cNvSpPr txBox="1"/>
          <p:nvPr>
            <p:ph idx="2" type="body"/>
          </p:nvPr>
        </p:nvSpPr>
        <p:spPr>
          <a:xfrm>
            <a:off x="5132575" y="4180023"/>
            <a:ext cx="4708200" cy="2033100"/>
          </a:xfrm>
          <a:prstGeom prst="rect">
            <a:avLst/>
          </a:prstGeom>
        </p:spPr>
        <p:txBody>
          <a:bodyPr anchorCtr="0" anchor="ctr" bIns="113100" lIns="113100" spcFirstLastPara="1" rIns="113100" wrap="square" tIns="113100">
            <a:noAutofit/>
          </a:bodyPr>
          <a:lstStyle/>
          <a:p>
            <a:pPr indent="-335597" lvl="0" marL="457200" rtl="0" algn="l">
              <a:lnSpc>
                <a:spcPct val="78181"/>
              </a:lnSpc>
              <a:spcBef>
                <a:spcPts val="1000"/>
              </a:spcBef>
              <a:spcAft>
                <a:spcPts val="0"/>
              </a:spcAft>
              <a:buClr>
                <a:srgbClr val="FEFFFF"/>
              </a:buClr>
              <a:buSzPts val="1685"/>
              <a:buFont typeface="Arial"/>
              <a:buChar char="●"/>
            </a:pPr>
            <a:r>
              <a:rPr lang="en" sz="2305">
                <a:solidFill>
                  <a:srgbClr val="FEFFFF"/>
                </a:solidFill>
                <a:latin typeface="Arial"/>
                <a:ea typeface="Arial"/>
                <a:cs typeface="Arial"/>
                <a:sym typeface="Arial"/>
              </a:rPr>
              <a:t>ONCE WE RECEIVE JESUS, CHOOSING TO BELIEVE IN AND FOLLOW HIM,THE HOLY SPIRIT IS WITHIN US. WE WILL NEVER BE THE SAME JUST AS THE INGREDIENTS WON’T BE THE SAME. BUT WE WILL BE MUCH, MUCH MORE. </a:t>
            </a:r>
            <a:endParaRPr sz="2305">
              <a:solidFill>
                <a:srgbClr val="FEFFFF"/>
              </a:solidFill>
              <a:latin typeface="Arial"/>
              <a:ea typeface="Arial"/>
              <a:cs typeface="Arial"/>
              <a:sym typeface="Arial"/>
            </a:endParaRPr>
          </a:p>
          <a:p>
            <a:pPr indent="0" lvl="0" marL="0" rtl="0" algn="l">
              <a:lnSpc>
                <a:spcPct val="95000"/>
              </a:lnSpc>
              <a:spcBef>
                <a:spcPts val="0"/>
              </a:spcBef>
              <a:spcAft>
                <a:spcPts val="1500"/>
              </a:spcAft>
              <a:buSzPts val="852"/>
              <a:buNone/>
            </a:pPr>
            <a:r>
              <a:t/>
            </a:r>
            <a:endParaRPr sz="2305"/>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par>
                                <p:cTn fill="hold" nodeType="with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par>
                                <p:cTn fill="hold" nodeType="with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par>
                                <p:cTn fill="hold" nodeType="with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1000"/>
                                        <p:tgtEl>
                                          <p:spTgt spid="10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additive="base">
                                        <p:cTn dur="1000"/>
                                        <p:tgtEl>
                                          <p:spTgt spid="11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9"/>
          <p:cNvSpPr txBox="1"/>
          <p:nvPr>
            <p:ph type="title"/>
          </p:nvPr>
        </p:nvSpPr>
        <p:spPr>
          <a:xfrm>
            <a:off x="1138849" y="4091744"/>
            <a:ext cx="8106600" cy="1637100"/>
          </a:xfrm>
          <a:prstGeom prst="rect">
            <a:avLst/>
          </a:prstGeom>
        </p:spPr>
        <p:txBody>
          <a:bodyPr anchorCtr="0" anchor="t" bIns="113100" lIns="113100" spcFirstLastPara="1" rIns="113100" wrap="square" tIns="113100">
            <a:normAutofit fontScale="90000"/>
          </a:bodyPr>
          <a:lstStyle/>
          <a:p>
            <a:pPr indent="0" lvl="0" marL="0" rtl="0" algn="l">
              <a:lnSpc>
                <a:spcPct val="98181"/>
              </a:lnSpc>
              <a:spcBef>
                <a:spcPts val="1000"/>
              </a:spcBef>
              <a:spcAft>
                <a:spcPts val="0"/>
              </a:spcAft>
              <a:buNone/>
            </a:pPr>
            <a:r>
              <a:rPr lang="en" sz="2400">
                <a:solidFill>
                  <a:srgbClr val="000000"/>
                </a:solidFill>
                <a:latin typeface="Arial"/>
                <a:ea typeface="Arial"/>
                <a:cs typeface="Arial"/>
                <a:sym typeface="Arial"/>
              </a:rPr>
              <a:t>IF YOU COULD SPEND ONE ENTIRE DAY DOING WHATEVER YOU WANT, WHAT WOULD YOU DO? HERE IS THE CATCH…YOU CAN’T USE A COMPUTER, TV, IPAD, OR CELL PHONE FOR THE ENTIRE DAY!</a:t>
            </a:r>
            <a:endParaRPr sz="24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116" name="Google Shape;116;p19"/>
          <p:cNvSpPr txBox="1"/>
          <p:nvPr>
            <p:ph idx="1" type="body"/>
          </p:nvPr>
        </p:nvSpPr>
        <p:spPr>
          <a:xfrm>
            <a:off x="1421000" y="2028850"/>
            <a:ext cx="7542300" cy="1277700"/>
          </a:xfrm>
          <a:prstGeom prst="rect">
            <a:avLst/>
          </a:prstGeom>
        </p:spPr>
        <p:txBody>
          <a:bodyPr anchorCtr="0" anchor="t" bIns="113100" lIns="113100" spcFirstLastPara="1" rIns="113100" wrap="square" tIns="113100">
            <a:noAutofit/>
          </a:bodyPr>
          <a:lstStyle/>
          <a:p>
            <a:pPr indent="0" lvl="0" marL="0" rtl="0" algn="l">
              <a:lnSpc>
                <a:spcPct val="88181"/>
              </a:lnSpc>
              <a:spcBef>
                <a:spcPts val="0"/>
              </a:spcBef>
              <a:spcAft>
                <a:spcPts val="0"/>
              </a:spcAft>
              <a:buNone/>
            </a:pPr>
            <a:r>
              <a:rPr lang="en" sz="2600">
                <a:solidFill>
                  <a:srgbClr val="000000"/>
                </a:solidFill>
                <a:latin typeface="Arial"/>
                <a:ea typeface="Arial"/>
                <a:cs typeface="Arial"/>
                <a:sym typeface="Arial"/>
              </a:rPr>
              <a:t>GO AROUND THE CIRCLE AND HAVE EACH PERSON ANSWER THE FOLLOWING QUESTION:</a:t>
            </a:r>
            <a:endParaRPr sz="2600">
              <a:solidFill>
                <a:srgbClr val="000000"/>
              </a:solidFill>
              <a:latin typeface="Arial"/>
              <a:ea typeface="Arial"/>
              <a:cs typeface="Arial"/>
              <a:sym typeface="Arial"/>
            </a:endParaRPr>
          </a:p>
          <a:p>
            <a:pPr indent="0" lvl="0" marL="0" rtl="0" algn="l">
              <a:lnSpc>
                <a:spcPct val="105000"/>
              </a:lnSpc>
              <a:spcBef>
                <a:spcPts val="0"/>
              </a:spcBef>
              <a:spcAft>
                <a:spcPts val="1500"/>
              </a:spcAft>
              <a:buNone/>
            </a:pPr>
            <a:r>
              <a:t/>
            </a:r>
            <a:endParaRPr/>
          </a:p>
        </p:txBody>
      </p:sp>
      <p:sp>
        <p:nvSpPr>
          <p:cNvPr id="117" name="Google Shape;117;p19"/>
          <p:cNvSpPr/>
          <p:nvPr/>
        </p:nvSpPr>
        <p:spPr>
          <a:xfrm>
            <a:off x="0" y="0"/>
            <a:ext cx="3209100" cy="3541500"/>
          </a:xfrm>
          <a:prstGeom prst="diagStripe">
            <a:avLst>
              <a:gd fmla="val 50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rot="5400302">
            <a:off x="6536100" y="-95700"/>
            <a:ext cx="3409800" cy="3601200"/>
          </a:xfrm>
          <a:prstGeom prst="diagStripe">
            <a:avLst>
              <a:gd fmla="val 50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p:nvPr/>
        </p:nvSpPr>
        <p:spPr>
          <a:xfrm rot="-5400000">
            <a:off x="166200" y="4397100"/>
            <a:ext cx="3209100" cy="3541500"/>
          </a:xfrm>
          <a:prstGeom prst="diagStripe">
            <a:avLst>
              <a:gd fmla="val 50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rot="-10799698">
            <a:off x="6631940" y="4171041"/>
            <a:ext cx="3409800" cy="3601200"/>
          </a:xfrm>
          <a:prstGeom prst="diagStripe">
            <a:avLst>
              <a:gd fmla="val 50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txBox="1"/>
          <p:nvPr/>
        </p:nvSpPr>
        <p:spPr>
          <a:xfrm rot="-2820041">
            <a:off x="25833" y="750252"/>
            <a:ext cx="2473058" cy="106194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700">
                <a:solidFill>
                  <a:schemeClr val="accent3"/>
                </a:solidFill>
                <a:latin typeface="Proxima Nova"/>
                <a:ea typeface="Proxima Nova"/>
                <a:cs typeface="Proxima Nova"/>
                <a:sym typeface="Proxima Nova"/>
              </a:rPr>
              <a:t>LET’S</a:t>
            </a:r>
            <a:endParaRPr sz="5700">
              <a:solidFill>
                <a:schemeClr val="accent3"/>
              </a:solidFill>
              <a:latin typeface="Proxima Nova"/>
              <a:ea typeface="Proxima Nova"/>
              <a:cs typeface="Proxima Nova"/>
              <a:sym typeface="Proxima Nova"/>
            </a:endParaRPr>
          </a:p>
        </p:txBody>
      </p:sp>
      <p:sp>
        <p:nvSpPr>
          <p:cNvPr id="122" name="Google Shape;122;p19"/>
          <p:cNvSpPr txBox="1"/>
          <p:nvPr/>
        </p:nvSpPr>
        <p:spPr>
          <a:xfrm rot="2525649">
            <a:off x="7662192" y="988410"/>
            <a:ext cx="2473033" cy="1062028"/>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700">
                <a:solidFill>
                  <a:schemeClr val="accent3"/>
                </a:solidFill>
                <a:latin typeface="Proxima Nova"/>
                <a:ea typeface="Proxima Nova"/>
                <a:cs typeface="Proxima Nova"/>
                <a:sym typeface="Proxima Nova"/>
              </a:rPr>
              <a:t>ASK</a:t>
            </a:r>
            <a:endParaRPr sz="5700">
              <a:solidFill>
                <a:schemeClr val="accent3"/>
              </a:solidFill>
              <a:latin typeface="Proxima Nova"/>
              <a:ea typeface="Proxima Nova"/>
              <a:cs typeface="Proxima Nova"/>
              <a:sym typeface="Proxima Nova"/>
            </a:endParaRPr>
          </a:p>
        </p:txBody>
      </p:sp>
      <p:sp>
        <p:nvSpPr>
          <p:cNvPr id="123" name="Google Shape;123;p19"/>
          <p:cNvSpPr txBox="1"/>
          <p:nvPr/>
        </p:nvSpPr>
        <p:spPr>
          <a:xfrm rot="2438475">
            <a:off x="626296" y="6485640"/>
            <a:ext cx="2472975" cy="106202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700">
                <a:solidFill>
                  <a:schemeClr val="accent3"/>
                </a:solidFill>
                <a:latin typeface="Proxima Nova"/>
                <a:ea typeface="Proxima Nova"/>
                <a:cs typeface="Proxima Nova"/>
                <a:sym typeface="Proxima Nova"/>
              </a:rPr>
              <a:t>A</a:t>
            </a:r>
            <a:endParaRPr sz="5700">
              <a:solidFill>
                <a:schemeClr val="accent3"/>
              </a:solidFill>
              <a:latin typeface="Proxima Nova"/>
              <a:ea typeface="Proxima Nova"/>
              <a:cs typeface="Proxima Nova"/>
              <a:sym typeface="Proxima Nova"/>
            </a:endParaRPr>
          </a:p>
        </p:txBody>
      </p:sp>
      <p:sp>
        <p:nvSpPr>
          <p:cNvPr id="124" name="Google Shape;124;p19"/>
          <p:cNvSpPr txBox="1"/>
          <p:nvPr/>
        </p:nvSpPr>
        <p:spPr>
          <a:xfrm rot="-2820040">
            <a:off x="6896540" y="5698438"/>
            <a:ext cx="4004312" cy="93883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900">
                <a:solidFill>
                  <a:schemeClr val="accent3"/>
                </a:solidFill>
                <a:latin typeface="Proxima Nova"/>
                <a:ea typeface="Proxima Nova"/>
                <a:cs typeface="Proxima Nova"/>
                <a:sym typeface="Proxima Nova"/>
              </a:rPr>
              <a:t>QUESTION</a:t>
            </a:r>
            <a:endParaRPr sz="4900">
              <a:solidFill>
                <a:schemeClr val="accent3"/>
              </a:solidFill>
              <a:latin typeface="Proxima Nova"/>
              <a:ea typeface="Proxima Nova"/>
              <a:cs typeface="Proxima Nova"/>
              <a:sym typeface="Proxima Nova"/>
            </a:endParaRPr>
          </a:p>
        </p:txBody>
      </p:sp>
      <p:pic>
        <p:nvPicPr>
          <p:cNvPr id="125" name="Google Shape;125;p19"/>
          <p:cNvPicPr preferRelativeResize="0"/>
          <p:nvPr/>
        </p:nvPicPr>
        <p:blipFill>
          <a:blip r:embed="rId3">
            <a:alphaModFix/>
          </a:blip>
          <a:stretch>
            <a:fillRect/>
          </a:stretch>
        </p:blipFill>
        <p:spPr>
          <a:xfrm>
            <a:off x="4236500" y="5938719"/>
            <a:ext cx="1700458" cy="17387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idx="1" type="body"/>
          </p:nvPr>
        </p:nvSpPr>
        <p:spPr>
          <a:xfrm>
            <a:off x="125275" y="427070"/>
            <a:ext cx="9372600" cy="1317300"/>
          </a:xfrm>
          <a:prstGeom prst="rect">
            <a:avLst/>
          </a:prstGeom>
        </p:spPr>
        <p:txBody>
          <a:bodyPr anchorCtr="0" anchor="t" bIns="113100" lIns="113100" spcFirstLastPara="1" rIns="113100" wrap="square" tIns="113100">
            <a:noAutofit/>
          </a:bodyPr>
          <a:lstStyle/>
          <a:p>
            <a:pPr indent="-378460" lvl="0" marL="457200" rtl="0" algn="l">
              <a:lnSpc>
                <a:spcPct val="78181"/>
              </a:lnSpc>
              <a:spcBef>
                <a:spcPts val="0"/>
              </a:spcBef>
              <a:spcAft>
                <a:spcPts val="0"/>
              </a:spcAft>
              <a:buClr>
                <a:srgbClr val="000000"/>
              </a:buClr>
              <a:buSzPts val="2360"/>
              <a:buFont typeface="Arial"/>
              <a:buChar char="●"/>
            </a:pPr>
            <a:r>
              <a:rPr lang="en" sz="2360">
                <a:solidFill>
                  <a:srgbClr val="000000"/>
                </a:solidFill>
                <a:latin typeface="Arial"/>
                <a:ea typeface="Arial"/>
                <a:cs typeface="Arial"/>
                <a:sym typeface="Arial"/>
              </a:rPr>
              <a:t>WHAT DID JESUS PROMISE TO LEAVE US WHEN HE ASCENDED TO HEAVEN? JOHN 14:15-27</a:t>
            </a:r>
            <a:endParaRPr sz="2360">
              <a:solidFill>
                <a:srgbClr val="000000"/>
              </a:solidFill>
              <a:latin typeface="Arial"/>
              <a:ea typeface="Arial"/>
              <a:cs typeface="Arial"/>
              <a:sym typeface="Arial"/>
            </a:endParaRPr>
          </a:p>
          <a:p>
            <a:pPr indent="0" lvl="0" marL="0" rtl="0" algn="l">
              <a:lnSpc>
                <a:spcPct val="78181"/>
              </a:lnSpc>
              <a:spcBef>
                <a:spcPts val="1000"/>
              </a:spcBef>
              <a:spcAft>
                <a:spcPts val="0"/>
              </a:spcAft>
              <a:buSzPts val="852"/>
              <a:buNone/>
            </a:pPr>
            <a:r>
              <a:t/>
            </a:r>
            <a:endParaRPr sz="2160">
              <a:solidFill>
                <a:srgbClr val="000000"/>
              </a:solidFill>
              <a:latin typeface="Arial"/>
              <a:ea typeface="Arial"/>
              <a:cs typeface="Arial"/>
              <a:sym typeface="Arial"/>
            </a:endParaRPr>
          </a:p>
          <a:p>
            <a:pPr indent="0" lvl="0" marL="0" rtl="0" algn="l">
              <a:lnSpc>
                <a:spcPct val="95000"/>
              </a:lnSpc>
              <a:spcBef>
                <a:spcPts val="0"/>
              </a:spcBef>
              <a:spcAft>
                <a:spcPts val="1500"/>
              </a:spcAft>
              <a:buSzPts val="852"/>
              <a:buNone/>
            </a:pPr>
            <a:r>
              <a:t/>
            </a:r>
            <a:endParaRPr sz="2004"/>
          </a:p>
        </p:txBody>
      </p:sp>
      <p:sp>
        <p:nvSpPr>
          <p:cNvPr id="131" name="Google Shape;131;p20"/>
          <p:cNvSpPr/>
          <p:nvPr/>
        </p:nvSpPr>
        <p:spPr>
          <a:xfrm>
            <a:off x="27275" y="4638375"/>
            <a:ext cx="10003800" cy="6240900"/>
          </a:xfrm>
          <a:prstGeom prst="blockArc">
            <a:avLst>
              <a:gd fmla="val 10782342" name="adj1"/>
              <a:gd fmla="val 0" name="adj2"/>
              <a:gd fmla="val 25000" name="adj3"/>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txBox="1"/>
          <p:nvPr/>
        </p:nvSpPr>
        <p:spPr>
          <a:xfrm>
            <a:off x="2908375" y="5001925"/>
            <a:ext cx="7220700" cy="9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700">
                <a:latin typeface="Proxima Nova"/>
                <a:ea typeface="Proxima Nova"/>
                <a:cs typeface="Proxima Nova"/>
                <a:sym typeface="Proxima Nova"/>
              </a:rPr>
              <a:t>LET’S DISCUSS</a:t>
            </a:r>
            <a:endParaRPr sz="4700">
              <a:latin typeface="Proxima Nova"/>
              <a:ea typeface="Proxima Nova"/>
              <a:cs typeface="Proxima Nova"/>
              <a:sym typeface="Proxima Nova"/>
            </a:endParaRPr>
          </a:p>
        </p:txBody>
      </p:sp>
      <p:pic>
        <p:nvPicPr>
          <p:cNvPr id="133" name="Google Shape;133;p20"/>
          <p:cNvPicPr preferRelativeResize="0"/>
          <p:nvPr/>
        </p:nvPicPr>
        <p:blipFill>
          <a:blip r:embed="rId3">
            <a:alphaModFix/>
          </a:blip>
          <a:stretch>
            <a:fillRect/>
          </a:stretch>
        </p:blipFill>
        <p:spPr>
          <a:xfrm>
            <a:off x="3073325" y="6531325"/>
            <a:ext cx="4022125" cy="1241075"/>
          </a:xfrm>
          <a:prstGeom prst="rect">
            <a:avLst/>
          </a:prstGeom>
          <a:noFill/>
          <a:ln>
            <a:noFill/>
          </a:ln>
        </p:spPr>
      </p:pic>
      <p:sp>
        <p:nvSpPr>
          <p:cNvPr id="134" name="Google Shape;134;p20"/>
          <p:cNvSpPr txBox="1"/>
          <p:nvPr>
            <p:ph idx="1" type="body"/>
          </p:nvPr>
        </p:nvSpPr>
        <p:spPr>
          <a:xfrm>
            <a:off x="82500" y="1930575"/>
            <a:ext cx="10003800" cy="1078200"/>
          </a:xfrm>
          <a:prstGeom prst="rect">
            <a:avLst/>
          </a:prstGeom>
        </p:spPr>
        <p:txBody>
          <a:bodyPr anchorCtr="0" anchor="t" bIns="113100" lIns="113100" spcFirstLastPara="1" rIns="113100" wrap="square" tIns="113100">
            <a:noAutofit/>
          </a:bodyPr>
          <a:lstStyle/>
          <a:p>
            <a:pPr indent="-381000" lvl="0" marL="457200" rtl="0" algn="l">
              <a:lnSpc>
                <a:spcPct val="98181"/>
              </a:lnSpc>
              <a:spcBef>
                <a:spcPts val="1000"/>
              </a:spcBef>
              <a:spcAft>
                <a:spcPts val="0"/>
              </a:spcAft>
              <a:buClr>
                <a:srgbClr val="000000"/>
              </a:buClr>
              <a:buSzPts val="2400"/>
              <a:buFont typeface="Arial"/>
              <a:buChar char="●"/>
            </a:pPr>
            <a:r>
              <a:rPr lang="en" sz="2400">
                <a:solidFill>
                  <a:srgbClr val="000000"/>
                </a:solidFill>
                <a:latin typeface="Arial"/>
                <a:ea typeface="Arial"/>
                <a:cs typeface="Arial"/>
                <a:sym typeface="Arial"/>
              </a:rPr>
              <a:t>HOW DO YOU KNOW THERE IS OXYGEN IN THE AIR? JOHN 3:8</a:t>
            </a:r>
            <a:endParaRPr sz="2400">
              <a:solidFill>
                <a:srgbClr val="000000"/>
              </a:solidFill>
              <a:latin typeface="Arial"/>
              <a:ea typeface="Arial"/>
              <a:cs typeface="Arial"/>
              <a:sym typeface="Arial"/>
            </a:endParaRPr>
          </a:p>
          <a:p>
            <a:pPr indent="0" lvl="0" marL="0" rtl="0" algn="l">
              <a:lnSpc>
                <a:spcPct val="78181"/>
              </a:lnSpc>
              <a:spcBef>
                <a:spcPts val="0"/>
              </a:spcBef>
              <a:spcAft>
                <a:spcPts val="0"/>
              </a:spcAft>
              <a:buSzPts val="852"/>
              <a:buNone/>
            </a:pPr>
            <a:r>
              <a:t/>
            </a:r>
            <a:endParaRPr sz="2160">
              <a:solidFill>
                <a:srgbClr val="000000"/>
              </a:solidFill>
              <a:latin typeface="Arial"/>
              <a:ea typeface="Arial"/>
              <a:cs typeface="Arial"/>
              <a:sym typeface="Arial"/>
            </a:endParaRPr>
          </a:p>
          <a:p>
            <a:pPr indent="0" lvl="0" marL="0" rtl="0" algn="l">
              <a:lnSpc>
                <a:spcPct val="78181"/>
              </a:lnSpc>
              <a:spcBef>
                <a:spcPts val="1000"/>
              </a:spcBef>
              <a:spcAft>
                <a:spcPts val="0"/>
              </a:spcAft>
              <a:buSzPts val="852"/>
              <a:buNone/>
            </a:pPr>
            <a:r>
              <a:t/>
            </a:r>
            <a:endParaRPr sz="2160">
              <a:solidFill>
                <a:srgbClr val="000000"/>
              </a:solidFill>
              <a:latin typeface="Arial"/>
              <a:ea typeface="Arial"/>
              <a:cs typeface="Arial"/>
              <a:sym typeface="Arial"/>
            </a:endParaRPr>
          </a:p>
          <a:p>
            <a:pPr indent="0" lvl="0" marL="0" rtl="0" algn="l">
              <a:lnSpc>
                <a:spcPct val="95000"/>
              </a:lnSpc>
              <a:spcBef>
                <a:spcPts val="0"/>
              </a:spcBef>
              <a:spcAft>
                <a:spcPts val="0"/>
              </a:spcAft>
              <a:buSzPts val="852"/>
              <a:buNone/>
            </a:pPr>
            <a:r>
              <a:t/>
            </a:r>
            <a:endParaRPr sz="2004">
              <a:solidFill>
                <a:srgbClr val="000000"/>
              </a:solidFill>
              <a:latin typeface="Arial"/>
              <a:ea typeface="Arial"/>
              <a:cs typeface="Arial"/>
              <a:sym typeface="Arial"/>
            </a:endParaRPr>
          </a:p>
          <a:p>
            <a:pPr indent="0" lvl="0" marL="0" rtl="0" algn="l">
              <a:lnSpc>
                <a:spcPct val="78181"/>
              </a:lnSpc>
              <a:spcBef>
                <a:spcPts val="0"/>
              </a:spcBef>
              <a:spcAft>
                <a:spcPts val="0"/>
              </a:spcAft>
              <a:buSzPts val="852"/>
              <a:buNone/>
            </a:pPr>
            <a:r>
              <a:t/>
            </a:r>
            <a:endParaRPr sz="2160">
              <a:solidFill>
                <a:srgbClr val="000000"/>
              </a:solidFill>
              <a:latin typeface="Arial"/>
              <a:ea typeface="Arial"/>
              <a:cs typeface="Arial"/>
              <a:sym typeface="Arial"/>
            </a:endParaRPr>
          </a:p>
          <a:p>
            <a:pPr indent="0" lvl="0" marL="0" rtl="0" algn="l">
              <a:lnSpc>
                <a:spcPct val="78181"/>
              </a:lnSpc>
              <a:spcBef>
                <a:spcPts val="1000"/>
              </a:spcBef>
              <a:spcAft>
                <a:spcPts val="0"/>
              </a:spcAft>
              <a:buSzPts val="852"/>
              <a:buNone/>
            </a:pPr>
            <a:r>
              <a:t/>
            </a:r>
            <a:endParaRPr sz="2160">
              <a:solidFill>
                <a:srgbClr val="000000"/>
              </a:solidFill>
              <a:latin typeface="Arial"/>
              <a:ea typeface="Arial"/>
              <a:cs typeface="Arial"/>
              <a:sym typeface="Arial"/>
            </a:endParaRPr>
          </a:p>
          <a:p>
            <a:pPr indent="0" lvl="0" marL="0" rtl="0" algn="l">
              <a:lnSpc>
                <a:spcPct val="95000"/>
              </a:lnSpc>
              <a:spcBef>
                <a:spcPts val="0"/>
              </a:spcBef>
              <a:spcAft>
                <a:spcPts val="1500"/>
              </a:spcAft>
              <a:buSzPts val="852"/>
              <a:buNone/>
            </a:pPr>
            <a:r>
              <a:t/>
            </a:r>
            <a:endParaRPr sz="2004"/>
          </a:p>
        </p:txBody>
      </p:sp>
      <p:sp>
        <p:nvSpPr>
          <p:cNvPr id="135" name="Google Shape;135;p20"/>
          <p:cNvSpPr txBox="1"/>
          <p:nvPr>
            <p:ph idx="1" type="body"/>
          </p:nvPr>
        </p:nvSpPr>
        <p:spPr>
          <a:xfrm>
            <a:off x="125275" y="3008775"/>
            <a:ext cx="10003800" cy="1078200"/>
          </a:xfrm>
          <a:prstGeom prst="rect">
            <a:avLst/>
          </a:prstGeom>
        </p:spPr>
        <p:txBody>
          <a:bodyPr anchorCtr="0" anchor="t" bIns="113100" lIns="113100" spcFirstLastPara="1" rIns="113100" wrap="square" tIns="113100">
            <a:noAutofit/>
          </a:bodyPr>
          <a:lstStyle/>
          <a:p>
            <a:pPr indent="0" lvl="0" marL="0" rtl="0" algn="l">
              <a:lnSpc>
                <a:spcPct val="98181"/>
              </a:lnSpc>
              <a:spcBef>
                <a:spcPts val="1000"/>
              </a:spcBef>
              <a:spcAft>
                <a:spcPts val="0"/>
              </a:spcAft>
              <a:buNone/>
            </a:pPr>
            <a:r>
              <a:rPr b="1" lang="en">
                <a:solidFill>
                  <a:srgbClr val="000000"/>
                </a:solidFill>
                <a:latin typeface="Roboto"/>
                <a:ea typeface="Roboto"/>
                <a:cs typeface="Roboto"/>
                <a:sym typeface="Roboto"/>
              </a:rPr>
              <a:t> 8 </a:t>
            </a:r>
            <a:r>
              <a:rPr lang="en" sz="2300">
                <a:solidFill>
                  <a:srgbClr val="000000"/>
                </a:solidFill>
                <a:highlight>
                  <a:srgbClr val="FFFFFF"/>
                </a:highlight>
                <a:latin typeface="Roboto"/>
                <a:ea typeface="Roboto"/>
                <a:cs typeface="Roboto"/>
                <a:sym typeface="Roboto"/>
              </a:rPr>
              <a:t>THE WIND BLOWETH WHERE IT LISTETH, AND THOU HEAREST THE SOUND THEREOF, BUT CANST NOT TELL WHENCE IT COMETH, AND WHITHER IT GOETH: SO IS EVERY ONE THAT IS BORN OF THE SPIRIT.</a:t>
            </a:r>
            <a:endParaRPr sz="2300">
              <a:solidFill>
                <a:srgbClr val="000000"/>
              </a:solidFill>
              <a:highlight>
                <a:srgbClr val="FFFFFF"/>
              </a:highlight>
              <a:latin typeface="Roboto"/>
              <a:ea typeface="Roboto"/>
              <a:cs typeface="Roboto"/>
              <a:sym typeface="Roboto"/>
            </a:endParaRPr>
          </a:p>
          <a:p>
            <a:pPr indent="0" lvl="0" marL="0" rtl="0" algn="l">
              <a:lnSpc>
                <a:spcPct val="95000"/>
              </a:lnSpc>
              <a:spcBef>
                <a:spcPts val="0"/>
              </a:spcBef>
              <a:spcAft>
                <a:spcPts val="1500"/>
              </a:spcAft>
              <a:buSzPts val="852"/>
              <a:buNone/>
            </a:pPr>
            <a:r>
              <a:t/>
            </a:r>
            <a:endParaRPr sz="26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0"/>
                                        </p:tgtEl>
                                        <p:attrNameLst>
                                          <p:attrName>style.visibility</p:attrName>
                                        </p:attrNameLst>
                                      </p:cBhvr>
                                      <p:to>
                                        <p:strVal val="visible"/>
                                      </p:to>
                                    </p:set>
                                    <p:anim calcmode="lin" valueType="num">
                                      <p:cBhvr additive="base">
                                        <p:cTn dur="1000"/>
                                        <p:tgtEl>
                                          <p:spTgt spid="13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1000"/>
                                        <p:tgtEl>
                                          <p:spTgt spid="134"/>
                                        </p:tgtEl>
                                      </p:cBhvr>
                                    </p:animEffect>
                                  </p:childTnLst>
                                </p:cTn>
                              </p:par>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1"/>
          <p:cNvSpPr/>
          <p:nvPr/>
        </p:nvSpPr>
        <p:spPr>
          <a:xfrm>
            <a:off x="5568025" y="275775"/>
            <a:ext cx="4285500" cy="39237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1"/>
          <p:cNvSpPr/>
          <p:nvPr/>
        </p:nvSpPr>
        <p:spPr>
          <a:xfrm>
            <a:off x="354950" y="325925"/>
            <a:ext cx="4285500" cy="39237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42" name="Google Shape;142;p21"/>
          <p:cNvSpPr/>
          <p:nvPr/>
        </p:nvSpPr>
        <p:spPr>
          <a:xfrm>
            <a:off x="2886450" y="3798550"/>
            <a:ext cx="4285500" cy="39237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1"/>
          <p:cNvSpPr txBox="1"/>
          <p:nvPr/>
        </p:nvSpPr>
        <p:spPr>
          <a:xfrm rot="-2700000">
            <a:off x="128787" y="5271765"/>
            <a:ext cx="2695350" cy="129273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200">
                <a:solidFill>
                  <a:schemeClr val="accent3"/>
                </a:solidFill>
                <a:latin typeface="Proxima Nova"/>
                <a:ea typeface="Proxima Nova"/>
                <a:cs typeface="Proxima Nova"/>
                <a:sym typeface="Proxima Nova"/>
              </a:rPr>
              <a:t>LET’S</a:t>
            </a:r>
            <a:endParaRPr sz="7200">
              <a:solidFill>
                <a:schemeClr val="accent3"/>
              </a:solidFill>
              <a:latin typeface="Proxima Nova"/>
              <a:ea typeface="Proxima Nova"/>
              <a:cs typeface="Proxima Nova"/>
              <a:sym typeface="Proxima Nova"/>
            </a:endParaRPr>
          </a:p>
        </p:txBody>
      </p:sp>
      <p:sp>
        <p:nvSpPr>
          <p:cNvPr id="144" name="Google Shape;144;p21"/>
          <p:cNvSpPr txBox="1"/>
          <p:nvPr/>
        </p:nvSpPr>
        <p:spPr>
          <a:xfrm rot="2840434">
            <a:off x="6983775" y="5584156"/>
            <a:ext cx="3345143" cy="954138"/>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0">
                <a:solidFill>
                  <a:schemeClr val="accent3"/>
                </a:solidFill>
                <a:latin typeface="Proxima Nova"/>
                <a:ea typeface="Proxima Nova"/>
                <a:cs typeface="Proxima Nova"/>
                <a:sym typeface="Proxima Nova"/>
              </a:rPr>
              <a:t>DISCUSS</a:t>
            </a:r>
            <a:endParaRPr sz="4700">
              <a:solidFill>
                <a:schemeClr val="accent3"/>
              </a:solidFill>
              <a:latin typeface="Proxima Nova"/>
              <a:ea typeface="Proxima Nova"/>
              <a:cs typeface="Proxima Nova"/>
              <a:sym typeface="Proxima Nova"/>
            </a:endParaRPr>
          </a:p>
        </p:txBody>
      </p:sp>
      <p:sp>
        <p:nvSpPr>
          <p:cNvPr id="145" name="Google Shape;145;p21"/>
          <p:cNvSpPr txBox="1"/>
          <p:nvPr/>
        </p:nvSpPr>
        <p:spPr>
          <a:xfrm>
            <a:off x="940200" y="1065575"/>
            <a:ext cx="3196800" cy="2616600"/>
          </a:xfrm>
          <a:prstGeom prst="rect">
            <a:avLst/>
          </a:prstGeom>
          <a:noFill/>
          <a:ln>
            <a:noFill/>
          </a:ln>
        </p:spPr>
        <p:txBody>
          <a:bodyPr anchorCtr="0" anchor="t" bIns="91425" lIns="91425" spcFirstLastPara="1" rIns="91425" wrap="square" tIns="91425">
            <a:spAutoFit/>
          </a:bodyPr>
          <a:lstStyle/>
          <a:p>
            <a:pPr indent="0" lvl="0" marL="0" rtl="0" algn="l">
              <a:lnSpc>
                <a:spcPct val="98181"/>
              </a:lnSpc>
              <a:spcBef>
                <a:spcPts val="1000"/>
              </a:spcBef>
              <a:spcAft>
                <a:spcPts val="0"/>
              </a:spcAft>
              <a:buNone/>
            </a:pPr>
            <a:r>
              <a:rPr lang="en" sz="2800"/>
              <a:t>• </a:t>
            </a:r>
            <a:r>
              <a:rPr lang="en" sz="2800"/>
              <a:t>WHAT OTHER THINGS DO WE LET GUIDE US, BOTH NEGATIVE AND POSITIVE?</a:t>
            </a:r>
            <a:endParaRPr sz="2800"/>
          </a:p>
          <a:p>
            <a:pPr indent="0" lvl="0" marL="0" rtl="0" algn="l">
              <a:spcBef>
                <a:spcPts val="0"/>
              </a:spcBef>
              <a:spcAft>
                <a:spcPts val="0"/>
              </a:spcAft>
              <a:buNone/>
            </a:pPr>
            <a:r>
              <a:t/>
            </a:r>
            <a:endParaRPr sz="1800">
              <a:latin typeface="Proxima Nova"/>
              <a:ea typeface="Proxima Nova"/>
              <a:cs typeface="Proxima Nova"/>
              <a:sym typeface="Proxima Nova"/>
            </a:endParaRPr>
          </a:p>
        </p:txBody>
      </p:sp>
      <p:sp>
        <p:nvSpPr>
          <p:cNvPr id="146" name="Google Shape;146;p21"/>
          <p:cNvSpPr txBox="1"/>
          <p:nvPr/>
        </p:nvSpPr>
        <p:spPr>
          <a:xfrm>
            <a:off x="6112375" y="992325"/>
            <a:ext cx="3196800" cy="2991300"/>
          </a:xfrm>
          <a:prstGeom prst="rect">
            <a:avLst/>
          </a:prstGeom>
          <a:noFill/>
          <a:ln>
            <a:noFill/>
          </a:ln>
        </p:spPr>
        <p:txBody>
          <a:bodyPr anchorCtr="0" anchor="t" bIns="91425" lIns="91425" spcFirstLastPara="1" rIns="91425" wrap="square" tIns="91425">
            <a:spAutoFit/>
          </a:bodyPr>
          <a:lstStyle/>
          <a:p>
            <a:pPr indent="0" lvl="0" marL="0" rtl="0" algn="l">
              <a:lnSpc>
                <a:spcPct val="98181"/>
              </a:lnSpc>
              <a:spcBef>
                <a:spcPts val="1000"/>
              </a:spcBef>
              <a:spcAft>
                <a:spcPts val="0"/>
              </a:spcAft>
              <a:buNone/>
            </a:pPr>
            <a:r>
              <a:rPr lang="en" sz="3400"/>
              <a:t>•WHAT ARE THINGS THAT DISTRACT US FROM GOD?</a:t>
            </a:r>
            <a:endParaRPr sz="3400"/>
          </a:p>
          <a:p>
            <a:pPr indent="0" lvl="0" marL="0" rtl="0" algn="l">
              <a:lnSpc>
                <a:spcPct val="98181"/>
              </a:lnSpc>
              <a:spcBef>
                <a:spcPts val="1000"/>
              </a:spcBef>
              <a:spcAft>
                <a:spcPts val="0"/>
              </a:spcAft>
              <a:buNone/>
            </a:pPr>
            <a:r>
              <a:t/>
            </a:r>
            <a:endParaRPr sz="2400"/>
          </a:p>
          <a:p>
            <a:pPr indent="0" lvl="0" marL="0" rtl="0" algn="l">
              <a:spcBef>
                <a:spcPts val="0"/>
              </a:spcBef>
              <a:spcAft>
                <a:spcPts val="0"/>
              </a:spcAft>
              <a:buNone/>
            </a:pPr>
            <a:r>
              <a:t/>
            </a:r>
            <a:endParaRPr>
              <a:latin typeface="Proxima Nova"/>
              <a:ea typeface="Proxima Nova"/>
              <a:cs typeface="Proxima Nova"/>
              <a:sym typeface="Proxima Nova"/>
            </a:endParaRPr>
          </a:p>
        </p:txBody>
      </p:sp>
      <p:sp>
        <p:nvSpPr>
          <p:cNvPr id="147" name="Google Shape;147;p21"/>
          <p:cNvSpPr txBox="1"/>
          <p:nvPr/>
        </p:nvSpPr>
        <p:spPr>
          <a:xfrm>
            <a:off x="3552288" y="4119500"/>
            <a:ext cx="3196800" cy="3478800"/>
          </a:xfrm>
          <a:prstGeom prst="rect">
            <a:avLst/>
          </a:prstGeom>
          <a:noFill/>
          <a:ln>
            <a:noFill/>
          </a:ln>
        </p:spPr>
        <p:txBody>
          <a:bodyPr anchorCtr="0" anchor="t" bIns="91425" lIns="91425" spcFirstLastPara="1" rIns="91425" wrap="square" tIns="91425">
            <a:spAutoFit/>
          </a:bodyPr>
          <a:lstStyle/>
          <a:p>
            <a:pPr indent="-406400" lvl="0" marL="457200" rtl="0" algn="l">
              <a:lnSpc>
                <a:spcPct val="98181"/>
              </a:lnSpc>
              <a:spcBef>
                <a:spcPts val="1000"/>
              </a:spcBef>
              <a:spcAft>
                <a:spcPts val="0"/>
              </a:spcAft>
              <a:buSzPts val="2800"/>
              <a:buChar char="●"/>
            </a:pPr>
            <a:r>
              <a:rPr lang="en" sz="2800"/>
              <a:t>WHAT ARE SOME WAYS THAT GOD HAS GIVEN YOU GUIDANCE IN YOUR LIFE?</a:t>
            </a:r>
            <a:endParaRPr sz="2800"/>
          </a:p>
          <a:p>
            <a:pPr indent="0" lvl="0" marL="0" rtl="0" algn="l">
              <a:spcBef>
                <a:spcPts val="0"/>
              </a:spcBef>
              <a:spcAft>
                <a:spcPts val="0"/>
              </a:spcAft>
              <a:buNone/>
            </a:pPr>
            <a:r>
              <a:t/>
            </a:r>
            <a:endParaRPr sz="1800">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1"/>
                                        </p:tgtEl>
                                        <p:attrNameLst>
                                          <p:attrName>style.visibility</p:attrName>
                                        </p:attrNameLst>
                                      </p:cBhvr>
                                      <p:to>
                                        <p:strVal val="visible"/>
                                      </p:to>
                                    </p:set>
                                    <p:anim calcmode="lin" valueType="num">
                                      <p:cBhvr additive="base">
                                        <p:cTn dur="1000"/>
                                        <p:tgtEl>
                                          <p:spTgt spid="14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p:tgtEl>
                                          <p:spTgt spid="14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40"/>
                                        </p:tgtEl>
                                        <p:attrNameLst>
                                          <p:attrName>style.visibility</p:attrName>
                                        </p:attrNameLst>
                                      </p:cBhvr>
                                      <p:to>
                                        <p:strVal val="visible"/>
                                      </p:to>
                                    </p:set>
                                    <p:anim calcmode="lin" valueType="num">
                                      <p:cBhvr additive="base">
                                        <p:cTn dur="1000"/>
                                        <p:tgtEl>
                                          <p:spTgt spid="14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1000"/>
                                        <p:tgtEl>
                                          <p:spTgt spid="14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2"/>
                                        </p:tgtEl>
                                        <p:attrNameLst>
                                          <p:attrName>style.visibility</p:attrName>
                                        </p:attrNameLst>
                                      </p:cBhvr>
                                      <p:to>
                                        <p:strVal val="visible"/>
                                      </p:to>
                                    </p:set>
                                    <p:anim calcmode="lin" valueType="num">
                                      <p:cBhvr additive="base">
                                        <p:cTn dur="1000"/>
                                        <p:tgtEl>
                                          <p:spTgt spid="1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000"/>
                                        <p:tgtEl>
                                          <p:spTgt spid="14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type="title"/>
          </p:nvPr>
        </p:nvSpPr>
        <p:spPr>
          <a:xfrm>
            <a:off x="418070" y="285589"/>
            <a:ext cx="9372600" cy="2991900"/>
          </a:xfrm>
          <a:prstGeom prst="rect">
            <a:avLst/>
          </a:prstGeom>
        </p:spPr>
        <p:txBody>
          <a:bodyPr anchorCtr="0" anchor="ctr" bIns="113100" lIns="113100" spcFirstLastPara="1" rIns="113100" wrap="square" tIns="113100">
            <a:noAutofit/>
          </a:bodyPr>
          <a:lstStyle/>
          <a:p>
            <a:pPr indent="0" lvl="0" marL="0" rtl="0" algn="ctr">
              <a:spcBef>
                <a:spcPts val="0"/>
              </a:spcBef>
              <a:spcAft>
                <a:spcPts val="0"/>
              </a:spcAft>
              <a:buSzPts val="990"/>
              <a:buNone/>
            </a:pPr>
            <a:r>
              <a:rPr lang="en" sz="8940"/>
              <a:t>REMEMBER THIS</a:t>
            </a:r>
            <a:endParaRPr sz="8240"/>
          </a:p>
        </p:txBody>
      </p:sp>
      <p:sp>
        <p:nvSpPr>
          <p:cNvPr id="153" name="Google Shape;153;p22"/>
          <p:cNvSpPr txBox="1"/>
          <p:nvPr>
            <p:ph idx="1" type="body"/>
          </p:nvPr>
        </p:nvSpPr>
        <p:spPr>
          <a:xfrm>
            <a:off x="418070" y="3580975"/>
            <a:ext cx="9372600" cy="1619400"/>
          </a:xfrm>
          <a:prstGeom prst="rect">
            <a:avLst/>
          </a:prstGeom>
        </p:spPr>
        <p:txBody>
          <a:bodyPr anchorCtr="0" anchor="t" bIns="113100" lIns="113100" spcFirstLastPara="1" rIns="113100" wrap="square" tIns="113100">
            <a:noAutofit/>
          </a:bodyPr>
          <a:lstStyle/>
          <a:p>
            <a:pPr indent="-374650" lvl="0" marL="457200" rtl="0" algn="l">
              <a:lnSpc>
                <a:spcPct val="78181"/>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The Holy Spirit guides our path; sometimes it nudges and pushes us in directions we don’t feel comfortable going. When we allow Holy Spirit to work in our lives, this too will occur…life is best lived when we go the way God is leading you than to go against God. </a:t>
            </a:r>
            <a:endParaRPr sz="2300">
              <a:solidFill>
                <a:srgbClr val="000000"/>
              </a:solidFill>
              <a:latin typeface="Arial"/>
              <a:ea typeface="Arial"/>
              <a:cs typeface="Arial"/>
              <a:sym typeface="Arial"/>
            </a:endParaRPr>
          </a:p>
          <a:p>
            <a:pPr indent="0" lvl="0" marL="0" rtl="0" algn="ctr">
              <a:lnSpc>
                <a:spcPct val="95000"/>
              </a:lnSpc>
              <a:spcBef>
                <a:spcPts val="0"/>
              </a:spcBef>
              <a:spcAft>
                <a:spcPts val="1500"/>
              </a:spcAft>
              <a:buNone/>
            </a:pPr>
            <a:r>
              <a:t/>
            </a:r>
            <a:endParaRPr>
              <a:solidFill>
                <a:srgbClr val="000000"/>
              </a:solidFill>
            </a:endParaRPr>
          </a:p>
        </p:txBody>
      </p:sp>
      <p:sp>
        <p:nvSpPr>
          <p:cNvPr id="154" name="Google Shape;154;p22"/>
          <p:cNvSpPr txBox="1"/>
          <p:nvPr>
            <p:ph idx="1" type="body"/>
          </p:nvPr>
        </p:nvSpPr>
        <p:spPr>
          <a:xfrm>
            <a:off x="418070" y="5338025"/>
            <a:ext cx="9372600" cy="1619400"/>
          </a:xfrm>
          <a:prstGeom prst="rect">
            <a:avLst/>
          </a:prstGeom>
        </p:spPr>
        <p:txBody>
          <a:bodyPr anchorCtr="0" anchor="t" bIns="113100" lIns="113100" spcFirstLastPara="1" rIns="113100" wrap="square" tIns="113100">
            <a:normAutofit fontScale="62500" lnSpcReduction="20000"/>
          </a:bodyPr>
          <a:lstStyle/>
          <a:p>
            <a:pPr indent="-393532" lvl="0" marL="457200" rtl="0" algn="l">
              <a:lnSpc>
                <a:spcPct val="98181"/>
              </a:lnSpc>
              <a:spcBef>
                <a:spcPts val="0"/>
              </a:spcBef>
              <a:spcAft>
                <a:spcPts val="0"/>
              </a:spcAft>
              <a:buClr>
                <a:srgbClr val="000000"/>
              </a:buClr>
              <a:buSzPct val="97650"/>
              <a:buFont typeface="Arial"/>
              <a:buChar char="●"/>
            </a:pPr>
            <a:r>
              <a:rPr lang="en" sz="4255">
                <a:solidFill>
                  <a:srgbClr val="000000"/>
                </a:solidFill>
                <a:latin typeface="Arial"/>
                <a:ea typeface="Arial"/>
                <a:cs typeface="Arial"/>
                <a:sym typeface="Arial"/>
              </a:rPr>
              <a:t>Remember The Holy Counselor, Teacher, Comforter in times of need, Peace giver, Fills us with love and gives us guidance and words to say when we pray.</a:t>
            </a:r>
            <a:endParaRPr sz="4255">
              <a:solidFill>
                <a:srgbClr val="000000"/>
              </a:solidFill>
              <a:latin typeface="Arial"/>
              <a:ea typeface="Arial"/>
              <a:cs typeface="Arial"/>
              <a:sym typeface="Arial"/>
            </a:endParaRPr>
          </a:p>
          <a:p>
            <a:pPr indent="0" lvl="0" marL="0" rtl="0" algn="l">
              <a:lnSpc>
                <a:spcPct val="98181"/>
              </a:lnSpc>
              <a:spcBef>
                <a:spcPts val="0"/>
              </a:spcBef>
              <a:spcAft>
                <a:spcPts val="0"/>
              </a:spcAft>
              <a:buNone/>
            </a:pPr>
            <a:r>
              <a:t/>
            </a:r>
            <a:endParaRPr sz="2100">
              <a:solidFill>
                <a:srgbClr val="000000"/>
              </a:solidFill>
              <a:latin typeface="Arial"/>
              <a:ea typeface="Arial"/>
              <a:cs typeface="Arial"/>
              <a:sym typeface="Arial"/>
            </a:endParaRPr>
          </a:p>
          <a:p>
            <a:pPr indent="0" lvl="0" marL="0" rtl="0" algn="ctr">
              <a:spcBef>
                <a:spcPts val="0"/>
              </a:spcBef>
              <a:spcAft>
                <a:spcPts val="1500"/>
              </a:spcAft>
              <a:buNone/>
            </a:pPr>
            <a:r>
              <a:t/>
            </a:r>
            <a:endParaRPr>
              <a:solidFill>
                <a:srgbClr val="000000"/>
              </a:solidFill>
            </a:endParaRPr>
          </a:p>
        </p:txBody>
      </p:sp>
      <p:pic>
        <p:nvPicPr>
          <p:cNvPr id="155" name="Google Shape;155;p22"/>
          <p:cNvPicPr preferRelativeResize="0"/>
          <p:nvPr/>
        </p:nvPicPr>
        <p:blipFill>
          <a:blip r:embed="rId3">
            <a:alphaModFix/>
          </a:blip>
          <a:stretch>
            <a:fillRect/>
          </a:stretch>
        </p:blipFill>
        <p:spPr>
          <a:xfrm>
            <a:off x="7647275" y="1560538"/>
            <a:ext cx="1905000" cy="2219325"/>
          </a:xfrm>
          <a:prstGeom prst="rect">
            <a:avLst/>
          </a:prstGeom>
          <a:noFill/>
          <a:ln>
            <a:noFill/>
          </a:ln>
        </p:spPr>
      </p:pic>
      <p:pic>
        <p:nvPicPr>
          <p:cNvPr id="156" name="Google Shape;156;p22"/>
          <p:cNvPicPr preferRelativeResize="0"/>
          <p:nvPr/>
        </p:nvPicPr>
        <p:blipFill>
          <a:blip r:embed="rId4">
            <a:alphaModFix/>
          </a:blip>
          <a:stretch>
            <a:fillRect/>
          </a:stretch>
        </p:blipFill>
        <p:spPr>
          <a:xfrm>
            <a:off x="578738" y="1698663"/>
            <a:ext cx="2352675" cy="1943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